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9" r:id="rId3"/>
    <p:sldId id="260" r:id="rId4"/>
    <p:sldId id="266" r:id="rId5"/>
    <p:sldId id="261" r:id="rId6"/>
    <p:sldId id="262" r:id="rId7"/>
    <p:sldId id="263" r:id="rId8"/>
    <p:sldId id="264" r:id="rId9"/>
    <p:sldId id="265"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2D839D-77D7-4E0B-B1BA-30A9EE878BFB}" v="11" dt="2022-02-06T17:22:44.5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ffaele Gareri" userId="e87b8ea5-ae10-4de7-83a2-dd6e0ba5063d" providerId="ADAL" clId="{0A2D839D-77D7-4E0B-B1BA-30A9EE878BFB}"/>
    <pc:docChg chg="undo custSel addSld delSld modSld addMainMaster delMainMaster modMainMaster">
      <pc:chgData name="Raffaele Gareri" userId="e87b8ea5-ae10-4de7-83a2-dd6e0ba5063d" providerId="ADAL" clId="{0A2D839D-77D7-4E0B-B1BA-30A9EE878BFB}" dt="2022-02-07T07:57:36.839" v="949" actId="20577"/>
      <pc:docMkLst>
        <pc:docMk/>
      </pc:docMkLst>
      <pc:sldChg chg="new del">
        <pc:chgData name="Raffaele Gareri" userId="e87b8ea5-ae10-4de7-83a2-dd6e0ba5063d" providerId="ADAL" clId="{0A2D839D-77D7-4E0B-B1BA-30A9EE878BFB}" dt="2022-02-05T13:51:04.849" v="5" actId="47"/>
        <pc:sldMkLst>
          <pc:docMk/>
          <pc:sldMk cId="4054505929" sldId="256"/>
        </pc:sldMkLst>
      </pc:sldChg>
      <pc:sldChg chg="modSp add mod">
        <pc:chgData name="Raffaele Gareri" userId="e87b8ea5-ae10-4de7-83a2-dd6e0ba5063d" providerId="ADAL" clId="{0A2D839D-77D7-4E0B-B1BA-30A9EE878BFB}" dt="2022-02-05T13:51:33.537" v="17" actId="20577"/>
        <pc:sldMkLst>
          <pc:docMk/>
          <pc:sldMk cId="793126646" sldId="257"/>
        </pc:sldMkLst>
        <pc:spChg chg="mod">
          <ac:chgData name="Raffaele Gareri" userId="e87b8ea5-ae10-4de7-83a2-dd6e0ba5063d" providerId="ADAL" clId="{0A2D839D-77D7-4E0B-B1BA-30A9EE878BFB}" dt="2022-02-05T13:51:33.537" v="17" actId="20577"/>
          <ac:spMkLst>
            <pc:docMk/>
            <pc:sldMk cId="793126646" sldId="257"/>
            <ac:spMk id="17" creationId="{7253AB73-DA30-4A93-BE23-9A25683DDC2E}"/>
          </ac:spMkLst>
        </pc:spChg>
      </pc:sldChg>
      <pc:sldChg chg="add del">
        <pc:chgData name="Raffaele Gareri" userId="e87b8ea5-ae10-4de7-83a2-dd6e0ba5063d" providerId="ADAL" clId="{0A2D839D-77D7-4E0B-B1BA-30A9EE878BFB}" dt="2022-02-05T13:53:01.207" v="20" actId="47"/>
        <pc:sldMkLst>
          <pc:docMk/>
          <pc:sldMk cId="4128633975" sldId="258"/>
        </pc:sldMkLst>
      </pc:sldChg>
      <pc:sldChg chg="modSp add mod">
        <pc:chgData name="Raffaele Gareri" userId="e87b8ea5-ae10-4de7-83a2-dd6e0ba5063d" providerId="ADAL" clId="{0A2D839D-77D7-4E0B-B1BA-30A9EE878BFB}" dt="2022-02-06T17:23:12.849" v="948" actId="20577"/>
        <pc:sldMkLst>
          <pc:docMk/>
          <pc:sldMk cId="690555190" sldId="259"/>
        </pc:sldMkLst>
        <pc:spChg chg="mod">
          <ac:chgData name="Raffaele Gareri" userId="e87b8ea5-ae10-4de7-83a2-dd6e0ba5063d" providerId="ADAL" clId="{0A2D839D-77D7-4E0B-B1BA-30A9EE878BFB}" dt="2022-02-06T17:23:12.849" v="948" actId="20577"/>
          <ac:spMkLst>
            <pc:docMk/>
            <pc:sldMk cId="690555190" sldId="259"/>
            <ac:spMk id="3" creationId="{26F41E13-B5A1-4489-86D6-564ADBA1EC93}"/>
          </ac:spMkLst>
        </pc:spChg>
      </pc:sldChg>
      <pc:sldChg chg="new del">
        <pc:chgData name="Raffaele Gareri" userId="e87b8ea5-ae10-4de7-83a2-dd6e0ba5063d" providerId="ADAL" clId="{0A2D839D-77D7-4E0B-B1BA-30A9EE878BFB}" dt="2022-02-05T13:58:45.360" v="93" actId="47"/>
        <pc:sldMkLst>
          <pc:docMk/>
          <pc:sldMk cId="711663348" sldId="260"/>
        </pc:sldMkLst>
      </pc:sldChg>
      <pc:sldChg chg="addSp modSp new mod setBg">
        <pc:chgData name="Raffaele Gareri" userId="e87b8ea5-ae10-4de7-83a2-dd6e0ba5063d" providerId="ADAL" clId="{0A2D839D-77D7-4E0B-B1BA-30A9EE878BFB}" dt="2022-02-05T14:07:56.632" v="280" actId="26606"/>
        <pc:sldMkLst>
          <pc:docMk/>
          <pc:sldMk cId="1720904878" sldId="260"/>
        </pc:sldMkLst>
        <pc:spChg chg="mod">
          <ac:chgData name="Raffaele Gareri" userId="e87b8ea5-ae10-4de7-83a2-dd6e0ba5063d" providerId="ADAL" clId="{0A2D839D-77D7-4E0B-B1BA-30A9EE878BFB}" dt="2022-02-05T14:07:56.632" v="280" actId="26606"/>
          <ac:spMkLst>
            <pc:docMk/>
            <pc:sldMk cId="1720904878" sldId="260"/>
            <ac:spMk id="2" creationId="{62BD3E8A-1435-4806-B429-431D0FD440C7}"/>
          </ac:spMkLst>
        </pc:spChg>
        <pc:spChg chg="mod">
          <ac:chgData name="Raffaele Gareri" userId="e87b8ea5-ae10-4de7-83a2-dd6e0ba5063d" providerId="ADAL" clId="{0A2D839D-77D7-4E0B-B1BA-30A9EE878BFB}" dt="2022-02-05T14:07:56.632" v="280" actId="26606"/>
          <ac:spMkLst>
            <pc:docMk/>
            <pc:sldMk cId="1720904878" sldId="260"/>
            <ac:spMk id="3" creationId="{8C85A0F8-27ED-4ADC-A876-7DEE33A8F0B2}"/>
          </ac:spMkLst>
        </pc:spChg>
        <pc:spChg chg="add">
          <ac:chgData name="Raffaele Gareri" userId="e87b8ea5-ae10-4de7-83a2-dd6e0ba5063d" providerId="ADAL" clId="{0A2D839D-77D7-4E0B-B1BA-30A9EE878BFB}" dt="2022-02-05T14:07:56.632" v="280" actId="26606"/>
          <ac:spMkLst>
            <pc:docMk/>
            <pc:sldMk cId="1720904878" sldId="260"/>
            <ac:spMk id="71" creationId="{45D37F4E-DDB4-456B-97E0-9937730A039F}"/>
          </ac:spMkLst>
        </pc:spChg>
        <pc:spChg chg="add">
          <ac:chgData name="Raffaele Gareri" userId="e87b8ea5-ae10-4de7-83a2-dd6e0ba5063d" providerId="ADAL" clId="{0A2D839D-77D7-4E0B-B1BA-30A9EE878BFB}" dt="2022-02-05T14:07:56.632" v="280" actId="26606"/>
          <ac:spMkLst>
            <pc:docMk/>
            <pc:sldMk cId="1720904878" sldId="260"/>
            <ac:spMk id="73" creationId="{B2DD41CD-8F47-4F56-AD12-4E2FF7696987}"/>
          </ac:spMkLst>
        </pc:spChg>
        <pc:picChg chg="add mod">
          <ac:chgData name="Raffaele Gareri" userId="e87b8ea5-ae10-4de7-83a2-dd6e0ba5063d" providerId="ADAL" clId="{0A2D839D-77D7-4E0B-B1BA-30A9EE878BFB}" dt="2022-02-05T14:07:56.632" v="280" actId="26606"/>
          <ac:picMkLst>
            <pc:docMk/>
            <pc:sldMk cId="1720904878" sldId="260"/>
            <ac:picMk id="1026" creationId="{F401C069-719B-43FD-826D-59EE8385C56D}"/>
          </ac:picMkLst>
        </pc:picChg>
      </pc:sldChg>
      <pc:sldChg chg="addSp modSp add mod setBg">
        <pc:chgData name="Raffaele Gareri" userId="e87b8ea5-ae10-4de7-83a2-dd6e0ba5063d" providerId="ADAL" clId="{0A2D839D-77D7-4E0B-B1BA-30A9EE878BFB}" dt="2022-02-06T17:07:25.828" v="774" actId="26606"/>
        <pc:sldMkLst>
          <pc:docMk/>
          <pc:sldMk cId="3871756928" sldId="261"/>
        </pc:sldMkLst>
        <pc:spChg chg="mod">
          <ac:chgData name="Raffaele Gareri" userId="e87b8ea5-ae10-4de7-83a2-dd6e0ba5063d" providerId="ADAL" clId="{0A2D839D-77D7-4E0B-B1BA-30A9EE878BFB}" dt="2022-02-06T17:07:25.828" v="774" actId="26606"/>
          <ac:spMkLst>
            <pc:docMk/>
            <pc:sldMk cId="3871756928" sldId="261"/>
            <ac:spMk id="2" creationId="{62BD3E8A-1435-4806-B429-431D0FD440C7}"/>
          </ac:spMkLst>
        </pc:spChg>
        <pc:spChg chg="mod">
          <ac:chgData name="Raffaele Gareri" userId="e87b8ea5-ae10-4de7-83a2-dd6e0ba5063d" providerId="ADAL" clId="{0A2D839D-77D7-4E0B-B1BA-30A9EE878BFB}" dt="2022-02-06T17:07:25.828" v="774" actId="26606"/>
          <ac:spMkLst>
            <pc:docMk/>
            <pc:sldMk cId="3871756928" sldId="261"/>
            <ac:spMk id="3" creationId="{8C85A0F8-27ED-4ADC-A876-7DEE33A8F0B2}"/>
          </ac:spMkLst>
        </pc:spChg>
        <pc:spChg chg="add mod">
          <ac:chgData name="Raffaele Gareri" userId="e87b8ea5-ae10-4de7-83a2-dd6e0ba5063d" providerId="ADAL" clId="{0A2D839D-77D7-4E0B-B1BA-30A9EE878BFB}" dt="2022-02-06T17:07:25.828" v="774" actId="26606"/>
          <ac:spMkLst>
            <pc:docMk/>
            <pc:sldMk cId="3871756928" sldId="261"/>
            <ac:spMk id="6" creationId="{F885C87F-CD19-4D52-B278-4AF28A4DA969}"/>
          </ac:spMkLst>
        </pc:spChg>
        <pc:spChg chg="add">
          <ac:chgData name="Raffaele Gareri" userId="e87b8ea5-ae10-4de7-83a2-dd6e0ba5063d" providerId="ADAL" clId="{0A2D839D-77D7-4E0B-B1BA-30A9EE878BFB}" dt="2022-02-06T17:07:25.828" v="774" actId="26606"/>
          <ac:spMkLst>
            <pc:docMk/>
            <pc:sldMk cId="3871756928" sldId="261"/>
            <ac:spMk id="11" creationId="{F13C74B1-5B17-4795-BED0-7140497B445A}"/>
          </ac:spMkLst>
        </pc:spChg>
        <pc:spChg chg="add">
          <ac:chgData name="Raffaele Gareri" userId="e87b8ea5-ae10-4de7-83a2-dd6e0ba5063d" providerId="ADAL" clId="{0A2D839D-77D7-4E0B-B1BA-30A9EE878BFB}" dt="2022-02-06T17:07:25.828" v="774" actId="26606"/>
          <ac:spMkLst>
            <pc:docMk/>
            <pc:sldMk cId="3871756928" sldId="261"/>
            <ac:spMk id="13" creationId="{D4974D33-8DC5-464E-8C6D-BE58F0669C17}"/>
          </ac:spMkLst>
        </pc:spChg>
        <pc:picChg chg="add mod">
          <ac:chgData name="Raffaele Gareri" userId="e87b8ea5-ae10-4de7-83a2-dd6e0ba5063d" providerId="ADAL" clId="{0A2D839D-77D7-4E0B-B1BA-30A9EE878BFB}" dt="2022-02-06T17:07:25.828" v="774" actId="26606"/>
          <ac:picMkLst>
            <pc:docMk/>
            <pc:sldMk cId="3871756928" sldId="261"/>
            <ac:picMk id="5" creationId="{E6B81653-4F0F-4EE4-B8E4-098C69AA16D0}"/>
          </ac:picMkLst>
        </pc:picChg>
      </pc:sldChg>
      <pc:sldChg chg="new del">
        <pc:chgData name="Raffaele Gareri" userId="e87b8ea5-ae10-4de7-83a2-dd6e0ba5063d" providerId="ADAL" clId="{0A2D839D-77D7-4E0B-B1BA-30A9EE878BFB}" dt="2022-02-05T13:59:29.654" v="106" actId="47"/>
        <pc:sldMkLst>
          <pc:docMk/>
          <pc:sldMk cId="3879657593" sldId="261"/>
        </pc:sldMkLst>
      </pc:sldChg>
      <pc:sldChg chg="addSp delSp modSp add mod setBg">
        <pc:chgData name="Raffaele Gareri" userId="e87b8ea5-ae10-4de7-83a2-dd6e0ba5063d" providerId="ADAL" clId="{0A2D839D-77D7-4E0B-B1BA-30A9EE878BFB}" dt="2022-02-06T17:12:39.057" v="822" actId="14100"/>
        <pc:sldMkLst>
          <pc:docMk/>
          <pc:sldMk cId="3817099374" sldId="262"/>
        </pc:sldMkLst>
        <pc:spChg chg="mod">
          <ac:chgData name="Raffaele Gareri" userId="e87b8ea5-ae10-4de7-83a2-dd6e0ba5063d" providerId="ADAL" clId="{0A2D839D-77D7-4E0B-B1BA-30A9EE878BFB}" dt="2022-02-06T17:12:39.057" v="822" actId="14100"/>
          <ac:spMkLst>
            <pc:docMk/>
            <pc:sldMk cId="3817099374" sldId="262"/>
            <ac:spMk id="2" creationId="{62BD3E8A-1435-4806-B429-431D0FD440C7}"/>
          </ac:spMkLst>
        </pc:spChg>
        <pc:spChg chg="mod">
          <ac:chgData name="Raffaele Gareri" userId="e87b8ea5-ae10-4de7-83a2-dd6e0ba5063d" providerId="ADAL" clId="{0A2D839D-77D7-4E0B-B1BA-30A9EE878BFB}" dt="2022-02-06T17:09:29.740" v="794" actId="26606"/>
          <ac:spMkLst>
            <pc:docMk/>
            <pc:sldMk cId="3817099374" sldId="262"/>
            <ac:spMk id="3" creationId="{8C85A0F8-27ED-4ADC-A876-7DEE33A8F0B2}"/>
          </ac:spMkLst>
        </pc:spChg>
        <pc:spChg chg="add del mod">
          <ac:chgData name="Raffaele Gareri" userId="e87b8ea5-ae10-4de7-83a2-dd6e0ba5063d" providerId="ADAL" clId="{0A2D839D-77D7-4E0B-B1BA-30A9EE878BFB}" dt="2022-02-06T17:09:55.109" v="798" actId="478"/>
          <ac:spMkLst>
            <pc:docMk/>
            <pc:sldMk cId="3817099374" sldId="262"/>
            <ac:spMk id="6" creationId="{D1ECE76D-D760-4F7F-B2E5-AD5F4D838690}"/>
          </ac:spMkLst>
        </pc:spChg>
        <pc:spChg chg="add">
          <ac:chgData name="Raffaele Gareri" userId="e87b8ea5-ae10-4de7-83a2-dd6e0ba5063d" providerId="ADAL" clId="{0A2D839D-77D7-4E0B-B1BA-30A9EE878BFB}" dt="2022-02-06T17:09:29.740" v="794" actId="26606"/>
          <ac:spMkLst>
            <pc:docMk/>
            <pc:sldMk cId="3817099374" sldId="262"/>
            <ac:spMk id="11" creationId="{3CD9DF72-87A3-404E-A828-84CBF11A8303}"/>
          </ac:spMkLst>
        </pc:spChg>
        <pc:picChg chg="add del mod ord">
          <ac:chgData name="Raffaele Gareri" userId="e87b8ea5-ae10-4de7-83a2-dd6e0ba5063d" providerId="ADAL" clId="{0A2D839D-77D7-4E0B-B1BA-30A9EE878BFB}" dt="2022-02-06T17:09:55.109" v="798" actId="478"/>
          <ac:picMkLst>
            <pc:docMk/>
            <pc:sldMk cId="3817099374" sldId="262"/>
            <ac:picMk id="5" creationId="{0C85A8D0-4E87-4523-B7F0-76589BFAB2DF}"/>
          </ac:picMkLst>
        </pc:picChg>
        <pc:cxnChg chg="add">
          <ac:chgData name="Raffaele Gareri" userId="e87b8ea5-ae10-4de7-83a2-dd6e0ba5063d" providerId="ADAL" clId="{0A2D839D-77D7-4E0B-B1BA-30A9EE878BFB}" dt="2022-02-06T17:09:29.740" v="794" actId="26606"/>
          <ac:cxnSpMkLst>
            <pc:docMk/>
            <pc:sldMk cId="3817099374" sldId="262"/>
            <ac:cxnSpMk id="13" creationId="{20E3A342-4D61-4E3F-AF90-1AB42AEB96CC}"/>
          </ac:cxnSpMkLst>
        </pc:cxnChg>
      </pc:sldChg>
      <pc:sldChg chg="addSp modSp add mod setBg">
        <pc:chgData name="Raffaele Gareri" userId="e87b8ea5-ae10-4de7-83a2-dd6e0ba5063d" providerId="ADAL" clId="{0A2D839D-77D7-4E0B-B1BA-30A9EE878BFB}" dt="2022-02-06T17:12:03.780" v="800" actId="26606"/>
        <pc:sldMkLst>
          <pc:docMk/>
          <pc:sldMk cId="3340386579" sldId="263"/>
        </pc:sldMkLst>
        <pc:spChg chg="mod">
          <ac:chgData name="Raffaele Gareri" userId="e87b8ea5-ae10-4de7-83a2-dd6e0ba5063d" providerId="ADAL" clId="{0A2D839D-77D7-4E0B-B1BA-30A9EE878BFB}" dt="2022-02-06T17:12:03.780" v="800" actId="26606"/>
          <ac:spMkLst>
            <pc:docMk/>
            <pc:sldMk cId="3340386579" sldId="263"/>
            <ac:spMk id="2" creationId="{62BD3E8A-1435-4806-B429-431D0FD440C7}"/>
          </ac:spMkLst>
        </pc:spChg>
        <pc:spChg chg="mod">
          <ac:chgData name="Raffaele Gareri" userId="e87b8ea5-ae10-4de7-83a2-dd6e0ba5063d" providerId="ADAL" clId="{0A2D839D-77D7-4E0B-B1BA-30A9EE878BFB}" dt="2022-02-06T17:12:03.780" v="800" actId="26606"/>
          <ac:spMkLst>
            <pc:docMk/>
            <pc:sldMk cId="3340386579" sldId="263"/>
            <ac:spMk id="3" creationId="{8C85A0F8-27ED-4ADC-A876-7DEE33A8F0B2}"/>
          </ac:spMkLst>
        </pc:spChg>
        <pc:spChg chg="add">
          <ac:chgData name="Raffaele Gareri" userId="e87b8ea5-ae10-4de7-83a2-dd6e0ba5063d" providerId="ADAL" clId="{0A2D839D-77D7-4E0B-B1BA-30A9EE878BFB}" dt="2022-02-06T17:12:03.780" v="800" actId="26606"/>
          <ac:spMkLst>
            <pc:docMk/>
            <pc:sldMk cId="3340386579" sldId="263"/>
            <ac:spMk id="71" creationId="{2B566528-1B12-4246-9431-5C2D7D081168}"/>
          </ac:spMkLst>
        </pc:spChg>
        <pc:grpChg chg="add">
          <ac:chgData name="Raffaele Gareri" userId="e87b8ea5-ae10-4de7-83a2-dd6e0ba5063d" providerId="ADAL" clId="{0A2D839D-77D7-4E0B-B1BA-30A9EE878BFB}" dt="2022-02-06T17:12:03.780" v="800" actId="26606"/>
          <ac:grpSpMkLst>
            <pc:docMk/>
            <pc:sldMk cId="3340386579" sldId="263"/>
            <ac:grpSpMk id="73" creationId="{828A5161-06F1-46CF-8AD7-844680A59E13}"/>
          </ac:grpSpMkLst>
        </pc:grpChg>
        <pc:grpChg chg="add">
          <ac:chgData name="Raffaele Gareri" userId="e87b8ea5-ae10-4de7-83a2-dd6e0ba5063d" providerId="ADAL" clId="{0A2D839D-77D7-4E0B-B1BA-30A9EE878BFB}" dt="2022-02-06T17:12:03.780" v="800" actId="26606"/>
          <ac:grpSpMkLst>
            <pc:docMk/>
            <pc:sldMk cId="3340386579" sldId="263"/>
            <ac:grpSpMk id="77" creationId="{5995D10D-E9C9-47DB-AE7E-801FEF38F5C9}"/>
          </ac:grpSpMkLst>
        </pc:grpChg>
        <pc:picChg chg="add mod">
          <ac:chgData name="Raffaele Gareri" userId="e87b8ea5-ae10-4de7-83a2-dd6e0ba5063d" providerId="ADAL" clId="{0A2D839D-77D7-4E0B-B1BA-30A9EE878BFB}" dt="2022-02-06T17:12:03.780" v="800" actId="26606"/>
          <ac:picMkLst>
            <pc:docMk/>
            <pc:sldMk cId="3340386579" sldId="263"/>
            <ac:picMk id="1026" creationId="{07059DC1-647A-4F03-B0D8-BA1AB507ACFA}"/>
          </ac:picMkLst>
        </pc:picChg>
      </pc:sldChg>
      <pc:sldChg chg="addSp modSp add mod setBg">
        <pc:chgData name="Raffaele Gareri" userId="e87b8ea5-ae10-4de7-83a2-dd6e0ba5063d" providerId="ADAL" clId="{0A2D839D-77D7-4E0B-B1BA-30A9EE878BFB}" dt="2022-02-06T17:13:23.169" v="830" actId="26606"/>
        <pc:sldMkLst>
          <pc:docMk/>
          <pc:sldMk cId="2609333946" sldId="264"/>
        </pc:sldMkLst>
        <pc:spChg chg="mod">
          <ac:chgData name="Raffaele Gareri" userId="e87b8ea5-ae10-4de7-83a2-dd6e0ba5063d" providerId="ADAL" clId="{0A2D839D-77D7-4E0B-B1BA-30A9EE878BFB}" dt="2022-02-06T17:13:23.169" v="830" actId="26606"/>
          <ac:spMkLst>
            <pc:docMk/>
            <pc:sldMk cId="2609333946" sldId="264"/>
            <ac:spMk id="2" creationId="{62BD3E8A-1435-4806-B429-431D0FD440C7}"/>
          </ac:spMkLst>
        </pc:spChg>
        <pc:spChg chg="mod">
          <ac:chgData name="Raffaele Gareri" userId="e87b8ea5-ae10-4de7-83a2-dd6e0ba5063d" providerId="ADAL" clId="{0A2D839D-77D7-4E0B-B1BA-30A9EE878BFB}" dt="2022-02-06T17:13:23.169" v="830" actId="26606"/>
          <ac:spMkLst>
            <pc:docMk/>
            <pc:sldMk cId="2609333946" sldId="264"/>
            <ac:spMk id="3" creationId="{8C85A0F8-27ED-4ADC-A876-7DEE33A8F0B2}"/>
          </ac:spMkLst>
        </pc:spChg>
        <pc:spChg chg="add mod">
          <ac:chgData name="Raffaele Gareri" userId="e87b8ea5-ae10-4de7-83a2-dd6e0ba5063d" providerId="ADAL" clId="{0A2D839D-77D7-4E0B-B1BA-30A9EE878BFB}" dt="2022-02-06T17:13:23.169" v="830" actId="26606"/>
          <ac:spMkLst>
            <pc:docMk/>
            <pc:sldMk cId="2609333946" sldId="264"/>
            <ac:spMk id="6" creationId="{1F4B7906-EF90-4C81-89B5-5B1191144B5C}"/>
          </ac:spMkLst>
        </pc:spChg>
        <pc:spChg chg="add">
          <ac:chgData name="Raffaele Gareri" userId="e87b8ea5-ae10-4de7-83a2-dd6e0ba5063d" providerId="ADAL" clId="{0A2D839D-77D7-4E0B-B1BA-30A9EE878BFB}" dt="2022-02-06T17:13:23.169" v="830" actId="26606"/>
          <ac:spMkLst>
            <pc:docMk/>
            <pc:sldMk cId="2609333946" sldId="264"/>
            <ac:spMk id="11" creationId="{3CD9DF72-87A3-404E-A828-84CBF11A8303}"/>
          </ac:spMkLst>
        </pc:spChg>
        <pc:picChg chg="add mod ord">
          <ac:chgData name="Raffaele Gareri" userId="e87b8ea5-ae10-4de7-83a2-dd6e0ba5063d" providerId="ADAL" clId="{0A2D839D-77D7-4E0B-B1BA-30A9EE878BFB}" dt="2022-02-06T17:13:23.169" v="830" actId="26606"/>
          <ac:picMkLst>
            <pc:docMk/>
            <pc:sldMk cId="2609333946" sldId="264"/>
            <ac:picMk id="5" creationId="{A4E46818-405B-44DF-9E87-73A69FA88DF5}"/>
          </ac:picMkLst>
        </pc:picChg>
        <pc:cxnChg chg="add">
          <ac:chgData name="Raffaele Gareri" userId="e87b8ea5-ae10-4de7-83a2-dd6e0ba5063d" providerId="ADAL" clId="{0A2D839D-77D7-4E0B-B1BA-30A9EE878BFB}" dt="2022-02-06T17:13:23.169" v="830" actId="26606"/>
          <ac:cxnSpMkLst>
            <pc:docMk/>
            <pc:sldMk cId="2609333946" sldId="264"/>
            <ac:cxnSpMk id="13" creationId="{20E3A342-4D61-4E3F-AF90-1AB42AEB96CC}"/>
          </ac:cxnSpMkLst>
        </pc:cxnChg>
      </pc:sldChg>
      <pc:sldChg chg="addSp modSp add mod setBg">
        <pc:chgData name="Raffaele Gareri" userId="e87b8ea5-ae10-4de7-83a2-dd6e0ba5063d" providerId="ADAL" clId="{0A2D839D-77D7-4E0B-B1BA-30A9EE878BFB}" dt="2022-02-07T07:57:36.839" v="949" actId="20577"/>
        <pc:sldMkLst>
          <pc:docMk/>
          <pc:sldMk cId="3298291174" sldId="265"/>
        </pc:sldMkLst>
        <pc:spChg chg="mod">
          <ac:chgData name="Raffaele Gareri" userId="e87b8ea5-ae10-4de7-83a2-dd6e0ba5063d" providerId="ADAL" clId="{0A2D839D-77D7-4E0B-B1BA-30A9EE878BFB}" dt="2022-02-06T17:22:51.115" v="947" actId="26606"/>
          <ac:spMkLst>
            <pc:docMk/>
            <pc:sldMk cId="3298291174" sldId="265"/>
            <ac:spMk id="2" creationId="{62BD3E8A-1435-4806-B429-431D0FD440C7}"/>
          </ac:spMkLst>
        </pc:spChg>
        <pc:spChg chg="mod">
          <ac:chgData name="Raffaele Gareri" userId="e87b8ea5-ae10-4de7-83a2-dd6e0ba5063d" providerId="ADAL" clId="{0A2D839D-77D7-4E0B-B1BA-30A9EE878BFB}" dt="2022-02-07T07:57:36.839" v="949" actId="20577"/>
          <ac:spMkLst>
            <pc:docMk/>
            <pc:sldMk cId="3298291174" sldId="265"/>
            <ac:spMk id="3" creationId="{8C85A0F8-27ED-4ADC-A876-7DEE33A8F0B2}"/>
          </ac:spMkLst>
        </pc:spChg>
        <pc:spChg chg="add mod">
          <ac:chgData name="Raffaele Gareri" userId="e87b8ea5-ae10-4de7-83a2-dd6e0ba5063d" providerId="ADAL" clId="{0A2D839D-77D7-4E0B-B1BA-30A9EE878BFB}" dt="2022-02-06T17:22:51.115" v="947" actId="26606"/>
          <ac:spMkLst>
            <pc:docMk/>
            <pc:sldMk cId="3298291174" sldId="265"/>
            <ac:spMk id="6" creationId="{B9112315-7E66-424E-B1AD-5B6715342F03}"/>
          </ac:spMkLst>
        </pc:spChg>
        <pc:spChg chg="add">
          <ac:chgData name="Raffaele Gareri" userId="e87b8ea5-ae10-4de7-83a2-dd6e0ba5063d" providerId="ADAL" clId="{0A2D839D-77D7-4E0B-B1BA-30A9EE878BFB}" dt="2022-02-06T17:22:51.115" v="947" actId="26606"/>
          <ac:spMkLst>
            <pc:docMk/>
            <pc:sldMk cId="3298291174" sldId="265"/>
            <ac:spMk id="11" creationId="{04812C46-200A-4DEB-A05E-3ED6C68C2387}"/>
          </ac:spMkLst>
        </pc:spChg>
        <pc:spChg chg="add">
          <ac:chgData name="Raffaele Gareri" userId="e87b8ea5-ae10-4de7-83a2-dd6e0ba5063d" providerId="ADAL" clId="{0A2D839D-77D7-4E0B-B1BA-30A9EE878BFB}" dt="2022-02-06T17:22:51.115" v="947" actId="26606"/>
          <ac:spMkLst>
            <pc:docMk/>
            <pc:sldMk cId="3298291174" sldId="265"/>
            <ac:spMk id="13" creationId="{D1EA859B-E555-4109-94F3-6700E046E008}"/>
          </ac:spMkLst>
        </pc:spChg>
        <pc:picChg chg="add mod ord">
          <ac:chgData name="Raffaele Gareri" userId="e87b8ea5-ae10-4de7-83a2-dd6e0ba5063d" providerId="ADAL" clId="{0A2D839D-77D7-4E0B-B1BA-30A9EE878BFB}" dt="2022-02-06T17:22:51.115" v="947" actId="26606"/>
          <ac:picMkLst>
            <pc:docMk/>
            <pc:sldMk cId="3298291174" sldId="265"/>
            <ac:picMk id="5" creationId="{01B78F0D-0841-4811-AFD3-86D486E06F32}"/>
          </ac:picMkLst>
        </pc:picChg>
      </pc:sldChg>
      <pc:sldChg chg="addSp modSp add mod setBg">
        <pc:chgData name="Raffaele Gareri" userId="e87b8ea5-ae10-4de7-83a2-dd6e0ba5063d" providerId="ADAL" clId="{0A2D839D-77D7-4E0B-B1BA-30A9EE878BFB}" dt="2022-02-06T17:12:25.848" v="818" actId="20577"/>
        <pc:sldMkLst>
          <pc:docMk/>
          <pc:sldMk cId="1102451514" sldId="266"/>
        </pc:sldMkLst>
        <pc:spChg chg="mod">
          <ac:chgData name="Raffaele Gareri" userId="e87b8ea5-ae10-4de7-83a2-dd6e0ba5063d" providerId="ADAL" clId="{0A2D839D-77D7-4E0B-B1BA-30A9EE878BFB}" dt="2022-02-06T17:12:25.848" v="818" actId="20577"/>
          <ac:spMkLst>
            <pc:docMk/>
            <pc:sldMk cId="1102451514" sldId="266"/>
            <ac:spMk id="2" creationId="{62BD3E8A-1435-4806-B429-431D0FD440C7}"/>
          </ac:spMkLst>
        </pc:spChg>
        <pc:spChg chg="mod">
          <ac:chgData name="Raffaele Gareri" userId="e87b8ea5-ae10-4de7-83a2-dd6e0ba5063d" providerId="ADAL" clId="{0A2D839D-77D7-4E0B-B1BA-30A9EE878BFB}" dt="2022-02-06T17:05:39.542" v="743" actId="26606"/>
          <ac:spMkLst>
            <pc:docMk/>
            <pc:sldMk cId="1102451514" sldId="266"/>
            <ac:spMk id="3" creationId="{8C85A0F8-27ED-4ADC-A876-7DEE33A8F0B2}"/>
          </ac:spMkLst>
        </pc:spChg>
        <pc:spChg chg="add mod">
          <ac:chgData name="Raffaele Gareri" userId="e87b8ea5-ae10-4de7-83a2-dd6e0ba5063d" providerId="ADAL" clId="{0A2D839D-77D7-4E0B-B1BA-30A9EE878BFB}" dt="2022-02-06T17:05:39.542" v="743" actId="26606"/>
          <ac:spMkLst>
            <pc:docMk/>
            <pc:sldMk cId="1102451514" sldId="266"/>
            <ac:spMk id="6" creationId="{BCDD5E86-E7AF-4F60-AAF7-D2126FA42C2A}"/>
          </ac:spMkLst>
        </pc:spChg>
        <pc:spChg chg="add">
          <ac:chgData name="Raffaele Gareri" userId="e87b8ea5-ae10-4de7-83a2-dd6e0ba5063d" providerId="ADAL" clId="{0A2D839D-77D7-4E0B-B1BA-30A9EE878BFB}" dt="2022-02-06T17:05:39.542" v="743" actId="26606"/>
          <ac:spMkLst>
            <pc:docMk/>
            <pc:sldMk cId="1102451514" sldId="266"/>
            <ac:spMk id="11" creationId="{F13C74B1-5B17-4795-BED0-7140497B445A}"/>
          </ac:spMkLst>
        </pc:spChg>
        <pc:spChg chg="add">
          <ac:chgData name="Raffaele Gareri" userId="e87b8ea5-ae10-4de7-83a2-dd6e0ba5063d" providerId="ADAL" clId="{0A2D839D-77D7-4E0B-B1BA-30A9EE878BFB}" dt="2022-02-06T17:05:39.542" v="743" actId="26606"/>
          <ac:spMkLst>
            <pc:docMk/>
            <pc:sldMk cId="1102451514" sldId="266"/>
            <ac:spMk id="13" creationId="{D4974D33-8DC5-464E-8C6D-BE58F0669C17}"/>
          </ac:spMkLst>
        </pc:spChg>
        <pc:picChg chg="add mod">
          <ac:chgData name="Raffaele Gareri" userId="e87b8ea5-ae10-4de7-83a2-dd6e0ba5063d" providerId="ADAL" clId="{0A2D839D-77D7-4E0B-B1BA-30A9EE878BFB}" dt="2022-02-06T17:05:39.542" v="743" actId="26606"/>
          <ac:picMkLst>
            <pc:docMk/>
            <pc:sldMk cId="1102451514" sldId="266"/>
            <ac:picMk id="5" creationId="{F28E82D6-7AD9-4846-82E4-0555BBA9AB24}"/>
          </ac:picMkLst>
        </pc:picChg>
      </pc:sldChg>
      <pc:sldMasterChg chg="del delSldLayout modSldLayout">
        <pc:chgData name="Raffaele Gareri" userId="e87b8ea5-ae10-4de7-83a2-dd6e0ba5063d" providerId="ADAL" clId="{0A2D839D-77D7-4E0B-B1BA-30A9EE878BFB}" dt="2022-02-05T13:51:04.849" v="5" actId="47"/>
        <pc:sldMasterMkLst>
          <pc:docMk/>
          <pc:sldMasterMk cId="887665651" sldId="2147483648"/>
        </pc:sldMasterMkLst>
        <pc:sldLayoutChg chg="del">
          <pc:chgData name="Raffaele Gareri" userId="e87b8ea5-ae10-4de7-83a2-dd6e0ba5063d" providerId="ADAL" clId="{0A2D839D-77D7-4E0B-B1BA-30A9EE878BFB}" dt="2022-02-05T13:51:04.849" v="5" actId="47"/>
          <pc:sldLayoutMkLst>
            <pc:docMk/>
            <pc:sldMasterMk cId="887665651" sldId="2147483648"/>
            <pc:sldLayoutMk cId="711921434" sldId="2147483652"/>
          </pc:sldLayoutMkLst>
        </pc:sldLayoutChg>
        <pc:sldLayoutChg chg="del">
          <pc:chgData name="Raffaele Gareri" userId="e87b8ea5-ae10-4de7-83a2-dd6e0ba5063d" providerId="ADAL" clId="{0A2D839D-77D7-4E0B-B1BA-30A9EE878BFB}" dt="2022-02-05T13:51:04.849" v="5" actId="47"/>
          <pc:sldLayoutMkLst>
            <pc:docMk/>
            <pc:sldMasterMk cId="887665651" sldId="2147483648"/>
            <pc:sldLayoutMk cId="2965473083" sldId="2147483653"/>
          </pc:sldLayoutMkLst>
        </pc:sldLayoutChg>
        <pc:sldLayoutChg chg="del">
          <pc:chgData name="Raffaele Gareri" userId="e87b8ea5-ae10-4de7-83a2-dd6e0ba5063d" providerId="ADAL" clId="{0A2D839D-77D7-4E0B-B1BA-30A9EE878BFB}" dt="2022-02-05T13:51:04.849" v="5" actId="47"/>
          <pc:sldLayoutMkLst>
            <pc:docMk/>
            <pc:sldMasterMk cId="887665651" sldId="2147483648"/>
            <pc:sldLayoutMk cId="55830083" sldId="2147483654"/>
          </pc:sldLayoutMkLst>
        </pc:sldLayoutChg>
        <pc:sldLayoutChg chg="del">
          <pc:chgData name="Raffaele Gareri" userId="e87b8ea5-ae10-4de7-83a2-dd6e0ba5063d" providerId="ADAL" clId="{0A2D839D-77D7-4E0B-B1BA-30A9EE878BFB}" dt="2022-02-05T13:51:04.849" v="5" actId="47"/>
          <pc:sldLayoutMkLst>
            <pc:docMk/>
            <pc:sldMasterMk cId="887665651" sldId="2147483648"/>
            <pc:sldLayoutMk cId="926032139" sldId="2147483655"/>
          </pc:sldLayoutMkLst>
        </pc:sldLayoutChg>
        <pc:sldLayoutChg chg="del">
          <pc:chgData name="Raffaele Gareri" userId="e87b8ea5-ae10-4de7-83a2-dd6e0ba5063d" providerId="ADAL" clId="{0A2D839D-77D7-4E0B-B1BA-30A9EE878BFB}" dt="2022-02-05T13:51:04.849" v="5" actId="47"/>
          <pc:sldLayoutMkLst>
            <pc:docMk/>
            <pc:sldMasterMk cId="887665651" sldId="2147483648"/>
            <pc:sldLayoutMk cId="2032021713" sldId="2147483656"/>
          </pc:sldLayoutMkLst>
        </pc:sldLayoutChg>
        <pc:sldLayoutChg chg="del">
          <pc:chgData name="Raffaele Gareri" userId="e87b8ea5-ae10-4de7-83a2-dd6e0ba5063d" providerId="ADAL" clId="{0A2D839D-77D7-4E0B-B1BA-30A9EE878BFB}" dt="2022-02-05T13:51:04.849" v="5" actId="47"/>
          <pc:sldLayoutMkLst>
            <pc:docMk/>
            <pc:sldMasterMk cId="887665651" sldId="2147483648"/>
            <pc:sldLayoutMk cId="1683406652" sldId="2147483657"/>
          </pc:sldLayoutMkLst>
        </pc:sldLayoutChg>
        <pc:sldLayoutChg chg="del">
          <pc:chgData name="Raffaele Gareri" userId="e87b8ea5-ae10-4de7-83a2-dd6e0ba5063d" providerId="ADAL" clId="{0A2D839D-77D7-4E0B-B1BA-30A9EE878BFB}" dt="2022-02-05T13:51:04.849" v="5" actId="47"/>
          <pc:sldLayoutMkLst>
            <pc:docMk/>
            <pc:sldMasterMk cId="887665651" sldId="2147483648"/>
            <pc:sldLayoutMk cId="150384022" sldId="2147483658"/>
          </pc:sldLayoutMkLst>
        </pc:sldLayoutChg>
        <pc:sldLayoutChg chg="del">
          <pc:chgData name="Raffaele Gareri" userId="e87b8ea5-ae10-4de7-83a2-dd6e0ba5063d" providerId="ADAL" clId="{0A2D839D-77D7-4E0B-B1BA-30A9EE878BFB}" dt="2022-02-05T13:51:04.849" v="5" actId="47"/>
          <pc:sldLayoutMkLst>
            <pc:docMk/>
            <pc:sldMasterMk cId="887665651" sldId="2147483648"/>
            <pc:sldLayoutMk cId="3708694450" sldId="2147483659"/>
          </pc:sldLayoutMkLst>
        </pc:sldLayoutChg>
        <pc:sldLayoutChg chg="del replId">
          <pc:chgData name="Raffaele Gareri" userId="e87b8ea5-ae10-4de7-83a2-dd6e0ba5063d" providerId="ADAL" clId="{0A2D839D-77D7-4E0B-B1BA-30A9EE878BFB}" dt="2022-02-05T13:51:04.849" v="5" actId="47"/>
          <pc:sldLayoutMkLst>
            <pc:docMk/>
            <pc:sldMasterMk cId="887665651" sldId="2147483648"/>
            <pc:sldLayoutMk cId="1395693639" sldId="2147483660"/>
          </pc:sldLayoutMkLst>
        </pc:sldLayoutChg>
        <pc:sldLayoutChg chg="del replId">
          <pc:chgData name="Raffaele Gareri" userId="e87b8ea5-ae10-4de7-83a2-dd6e0ba5063d" providerId="ADAL" clId="{0A2D839D-77D7-4E0B-B1BA-30A9EE878BFB}" dt="2022-02-05T13:51:04.849" v="5" actId="47"/>
          <pc:sldLayoutMkLst>
            <pc:docMk/>
            <pc:sldMasterMk cId="887665651" sldId="2147483648"/>
            <pc:sldLayoutMk cId="3679009748" sldId="2147483661"/>
          </pc:sldLayoutMkLst>
        </pc:sldLayoutChg>
        <pc:sldLayoutChg chg="del replId">
          <pc:chgData name="Raffaele Gareri" userId="e87b8ea5-ae10-4de7-83a2-dd6e0ba5063d" providerId="ADAL" clId="{0A2D839D-77D7-4E0B-B1BA-30A9EE878BFB}" dt="2022-02-05T13:51:04.849" v="5" actId="47"/>
          <pc:sldLayoutMkLst>
            <pc:docMk/>
            <pc:sldMasterMk cId="887665651" sldId="2147483648"/>
            <pc:sldLayoutMk cId="3960806091" sldId="2147483662"/>
          </pc:sldLayoutMkLst>
        </pc:sldLayoutChg>
      </pc:sldMasterChg>
      <pc:sldMasterChg chg="add addSldLayout">
        <pc:chgData name="Raffaele Gareri" userId="e87b8ea5-ae10-4de7-83a2-dd6e0ba5063d" providerId="ADAL" clId="{0A2D839D-77D7-4E0B-B1BA-30A9EE878BFB}" dt="2022-02-05T13:51:01.098" v="3" actId="27028"/>
        <pc:sldMasterMkLst>
          <pc:docMk/>
          <pc:sldMasterMk cId="137989403" sldId="2147483649"/>
        </pc:sldMasterMkLst>
        <pc:sldLayoutChg chg="add">
          <pc:chgData name="Raffaele Gareri" userId="e87b8ea5-ae10-4de7-83a2-dd6e0ba5063d" providerId="ADAL" clId="{0A2D839D-77D7-4E0B-B1BA-30A9EE878BFB}" dt="2022-02-05T13:51:01.098" v="3" actId="27028"/>
          <pc:sldLayoutMkLst>
            <pc:docMk/>
            <pc:sldMasterMk cId="137989403" sldId="2147483649"/>
            <pc:sldLayoutMk cId="3880364730" sldId="2147483650"/>
          </pc:sldLayoutMkLst>
        </pc:sldLayoutChg>
        <pc:sldLayoutChg chg="add">
          <pc:chgData name="Raffaele Gareri" userId="e87b8ea5-ae10-4de7-83a2-dd6e0ba5063d" providerId="ADAL" clId="{0A2D839D-77D7-4E0B-B1BA-30A9EE878BFB}" dt="2022-02-05T13:50:58.249" v="1" actId="27028"/>
          <pc:sldLayoutMkLst>
            <pc:docMk/>
            <pc:sldMasterMk cId="137989403" sldId="2147483649"/>
            <pc:sldLayoutMk cId="4127020007" sldId="214748365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3C792C-5E20-4389-9D51-0DD04178FB7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BD5DDD0-AC07-40E7-A5D9-991DB8586CF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060BF86-EA30-4F95-BBDF-63E71FC9E079}"/>
              </a:ext>
            </a:extLst>
          </p:cNvPr>
          <p:cNvSpPr>
            <a:spLocks noGrp="1"/>
          </p:cNvSpPr>
          <p:nvPr>
            <p:ph type="dt" sz="half" idx="10"/>
          </p:nvPr>
        </p:nvSpPr>
        <p:spPr/>
        <p:txBody>
          <a:bodyPr/>
          <a:lstStyle/>
          <a:p>
            <a:fld id="{3B7084CA-CE7E-4973-A602-76300CFE4CD2}" type="datetimeFigureOut">
              <a:rPr lang="it-IT" smtClean="0"/>
              <a:t>07/02/2022</a:t>
            </a:fld>
            <a:endParaRPr lang="it-IT"/>
          </a:p>
        </p:txBody>
      </p:sp>
      <p:sp>
        <p:nvSpPr>
          <p:cNvPr id="5" name="Segnaposto piè di pagina 4">
            <a:extLst>
              <a:ext uri="{FF2B5EF4-FFF2-40B4-BE49-F238E27FC236}">
                <a16:creationId xmlns:a16="http://schemas.microsoft.com/office/drawing/2014/main" id="{33A3BF44-15FF-4735-98D7-3AEE0DF9733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3FF753-6225-40F4-8004-92EA150E69D4}"/>
              </a:ext>
            </a:extLst>
          </p:cNvPr>
          <p:cNvSpPr>
            <a:spLocks noGrp="1"/>
          </p:cNvSpPr>
          <p:nvPr>
            <p:ph type="sldNum" sz="quarter" idx="12"/>
          </p:nvPr>
        </p:nvSpPr>
        <p:spPr/>
        <p:txBody>
          <a:bodyPr/>
          <a:lstStyle/>
          <a:p>
            <a:fld id="{D15F86D8-1BB7-491C-9F46-C099BCD7E530}" type="slidenum">
              <a:rPr lang="it-IT" smtClean="0"/>
              <a:t>‹N›</a:t>
            </a:fld>
            <a:endParaRPr lang="it-IT"/>
          </a:p>
        </p:txBody>
      </p:sp>
    </p:spTree>
    <p:extLst>
      <p:ext uri="{BB962C8B-B14F-4D97-AF65-F5344CB8AC3E}">
        <p14:creationId xmlns:p14="http://schemas.microsoft.com/office/powerpoint/2010/main" val="388036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2A63F7-ACA3-485B-A696-EA189F215D8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4E00FBF-1B92-44A0-A108-56C18EAFB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A807695-FB29-4788-9001-04669C5E7205}"/>
              </a:ext>
            </a:extLst>
          </p:cNvPr>
          <p:cNvSpPr>
            <a:spLocks noGrp="1"/>
          </p:cNvSpPr>
          <p:nvPr>
            <p:ph type="dt" sz="half" idx="10"/>
          </p:nvPr>
        </p:nvSpPr>
        <p:spPr/>
        <p:txBody>
          <a:bodyPr/>
          <a:lstStyle/>
          <a:p>
            <a:fld id="{3B7084CA-CE7E-4973-A602-76300CFE4CD2}" type="datetimeFigureOut">
              <a:rPr lang="it-IT" smtClean="0"/>
              <a:t>07/02/2022</a:t>
            </a:fld>
            <a:endParaRPr lang="it-IT"/>
          </a:p>
        </p:txBody>
      </p:sp>
      <p:sp>
        <p:nvSpPr>
          <p:cNvPr id="5" name="Segnaposto piè di pagina 4">
            <a:extLst>
              <a:ext uri="{FF2B5EF4-FFF2-40B4-BE49-F238E27FC236}">
                <a16:creationId xmlns:a16="http://schemas.microsoft.com/office/drawing/2014/main" id="{0E2E532F-27D8-47EF-939A-44BDD488CF8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88796C9-5FCF-4166-8821-9E0474A1A7F9}"/>
              </a:ext>
            </a:extLst>
          </p:cNvPr>
          <p:cNvSpPr>
            <a:spLocks noGrp="1"/>
          </p:cNvSpPr>
          <p:nvPr>
            <p:ph type="sldNum" sz="quarter" idx="12"/>
          </p:nvPr>
        </p:nvSpPr>
        <p:spPr/>
        <p:txBody>
          <a:bodyPr/>
          <a:lstStyle/>
          <a:p>
            <a:fld id="{D15F86D8-1BB7-491C-9F46-C099BCD7E530}" type="slidenum">
              <a:rPr lang="it-IT" smtClean="0"/>
              <a:t>‹N›</a:t>
            </a:fld>
            <a:endParaRPr lang="it-IT"/>
          </a:p>
        </p:txBody>
      </p:sp>
    </p:spTree>
    <p:extLst>
      <p:ext uri="{BB962C8B-B14F-4D97-AF65-F5344CB8AC3E}">
        <p14:creationId xmlns:p14="http://schemas.microsoft.com/office/powerpoint/2010/main" val="41270200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FF57BF3-9BAA-425B-B3A9-973A732B1C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E134785-4F1F-4DEC-B95B-A1B6B8EE10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6B73700-3520-47D2-9C74-88210D21BF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084CA-CE7E-4973-A602-76300CFE4CD2}" type="datetimeFigureOut">
              <a:rPr lang="it-IT" smtClean="0"/>
              <a:t>07/02/2022</a:t>
            </a:fld>
            <a:endParaRPr lang="it-IT"/>
          </a:p>
        </p:txBody>
      </p:sp>
      <p:sp>
        <p:nvSpPr>
          <p:cNvPr id="5" name="Segnaposto piè di pagina 4">
            <a:extLst>
              <a:ext uri="{FF2B5EF4-FFF2-40B4-BE49-F238E27FC236}">
                <a16:creationId xmlns:a16="http://schemas.microsoft.com/office/drawing/2014/main" id="{D89862BF-CDBA-4CE5-A4D4-AF818845B7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B98F29B-CD7E-4FB6-B212-E342E48307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F86D8-1BB7-491C-9F46-C099BCD7E530}" type="slidenum">
              <a:rPr lang="it-IT" smtClean="0"/>
              <a:t>‹N›</a:t>
            </a:fld>
            <a:endParaRPr lang="it-IT"/>
          </a:p>
        </p:txBody>
      </p:sp>
    </p:spTree>
    <p:extLst>
      <p:ext uri="{BB962C8B-B14F-4D97-AF65-F5344CB8AC3E}">
        <p14:creationId xmlns:p14="http://schemas.microsoft.com/office/powerpoint/2010/main" val="137989403"/>
      </p:ext>
    </p:extLst>
  </p:cSld>
  <p:clrMap bg1="lt1" tx1="dk1" bg2="lt2" tx2="dk2" accent1="accent1" accent2="accent2" accent3="accent3" accent4="accent4" accent5="accent5" accent6="accent6" hlink="hlink" folHlink="folHlink"/>
  <p:sldLayoutIdLst>
    <p:sldLayoutId id="2147483650" r:id="rId1"/>
    <p:sldLayoutId id="21474836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ixabay.com/en/agenda-work-balance-366244/"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ifla.org/files/assets/hq/topics/libraries-development/documents/ifla-poster-sdgs.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nl.socialisme.be/78777/de-green-new-deal-realiseren-betekent-het-kapitalisme-bestrijden"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hyperlink" Target="https://creativecommons.org/licenses/by-nc-sa/3.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u.boell.org/en/the-future-mobility-on-the-road-to-integrated-services" TargetMode="Externa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volontariatoggi.info/politiche-sociali-record-negativo-della-calabria-forum-terzo-settore-serve-investire-di-piu-nelleconomia-sociale/" TargetMode="External"/><Relationship Id="rId2" Type="http://schemas.openxmlformats.org/officeDocument/2006/relationships/image" Target="../media/image6.jpg"/><Relationship Id="rId1" Type="http://schemas.openxmlformats.org/officeDocument/2006/relationships/slideLayout" Target="../slideLayouts/slideLayout1.xml"/><Relationship Id="rId5" Type="http://schemas.openxmlformats.org/officeDocument/2006/relationships/hyperlink" Target="https://creativecommons.org/licenses/by-nc-sa/3.0/" TargetMode="External"/><Relationship Id="rId4" Type="http://schemas.openxmlformats.org/officeDocument/2006/relationships/hyperlink" Target="https://www.radioradicale.it/scheda/652596/lavoro-in-carcere-intervista-allad-di-linkem-davide-rota-ed-a-domenico-un-ex-detenuto"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bloomberg.com/news/features/2021-12-27/10-urban-innovations-in-year-two-of-a-global-pandemic"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donchisciottepodcast.it/2021/04/25/pnrr-atto-di-fede-o-contratto-e31/" TargetMode="External"/><Relationship Id="rId2" Type="http://schemas.openxmlformats.org/officeDocument/2006/relationships/image" Target="../media/image8.jpg"/><Relationship Id="rId1" Type="http://schemas.openxmlformats.org/officeDocument/2006/relationships/slideLayout" Target="../slideLayouts/slideLayout1.xml"/><Relationship Id="rId4" Type="http://schemas.openxmlformats.org/officeDocument/2006/relationships/hyperlink" Target="https://creativecommons.org/licenses/by/3.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lagazzettadiviareggio.it/massarosa/2018/05/massarosa-efficientamento-energetico-degli-impianti-termici-e-di-pubblica-illuminazione/" TargetMode="External"/><Relationship Id="rId2" Type="http://schemas.openxmlformats.org/officeDocument/2006/relationships/image" Target="../media/image9.jpg"/><Relationship Id="rId1" Type="http://schemas.openxmlformats.org/officeDocument/2006/relationships/slideLayout" Target="../slideLayouts/slideLayout1.xml"/><Relationship Id="rId4" Type="http://schemas.openxmlformats.org/officeDocument/2006/relationships/hyperlink" Target="https://creativecommons.org/licenses/by-nc-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59AB4C8-9178-4F7A-8404-6890510B59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5F7B0092-A036-4DF6-A655-CB24724E6F49}"/>
              </a:ext>
            </a:extLst>
          </p:cNvPr>
          <p:cNvSpPr>
            <a:spLocks noGrp="1"/>
          </p:cNvSpPr>
          <p:nvPr>
            <p:ph type="ctrTitle"/>
          </p:nvPr>
        </p:nvSpPr>
        <p:spPr>
          <a:xfrm>
            <a:off x="638881" y="457201"/>
            <a:ext cx="10909640" cy="1832654"/>
          </a:xfrm>
        </p:spPr>
        <p:txBody>
          <a:bodyPr anchor="b">
            <a:normAutofit/>
          </a:bodyPr>
          <a:lstStyle/>
          <a:p>
            <a:r>
              <a:rPr lang="it-IT" sz="5600" b="1" i="0" cap="all">
                <a:effectLst/>
                <a:latin typeface="Comfortaa"/>
              </a:rPr>
              <a:t>LAB 3.2: CITTADINANZA DIGITALE (SMART CITIES E CITIZEN SCIENCE)</a:t>
            </a:r>
            <a:endParaRPr lang="it-IT" sz="5600"/>
          </a:p>
        </p:txBody>
      </p:sp>
      <p:sp>
        <p:nvSpPr>
          <p:cNvPr id="3" name="Sottotitolo 2">
            <a:extLst>
              <a:ext uri="{FF2B5EF4-FFF2-40B4-BE49-F238E27FC236}">
                <a16:creationId xmlns:a16="http://schemas.microsoft.com/office/drawing/2014/main" id="{F5ABF7AE-4716-4CA2-B8F8-6E1FBDD1CE56}"/>
              </a:ext>
            </a:extLst>
          </p:cNvPr>
          <p:cNvSpPr>
            <a:spLocks noGrp="1"/>
          </p:cNvSpPr>
          <p:nvPr>
            <p:ph type="subTitle" idx="1"/>
          </p:nvPr>
        </p:nvSpPr>
        <p:spPr>
          <a:xfrm>
            <a:off x="641178" y="2578630"/>
            <a:ext cx="10909643" cy="552659"/>
          </a:xfrm>
        </p:spPr>
        <p:txBody>
          <a:bodyPr anchor="t">
            <a:normAutofit/>
          </a:bodyPr>
          <a:lstStyle/>
          <a:p>
            <a:r>
              <a:rPr lang="it-IT" sz="1500" b="1" i="0" dirty="0">
                <a:effectLst/>
                <a:latin typeface="Montserrat" panose="00000500000000000000" pitchFamily="2" charset="0"/>
              </a:rPr>
              <a:t>Conduttore:</a:t>
            </a:r>
            <a:r>
              <a:rPr lang="it-IT" sz="1500" b="0" i="0" dirty="0">
                <a:effectLst/>
                <a:latin typeface="Montserrat" panose="00000500000000000000" pitchFamily="2" charset="0"/>
              </a:rPr>
              <a:t> Raffaele Gareri</a:t>
            </a:r>
            <a:br>
              <a:rPr lang="it-IT" sz="1500" dirty="0"/>
            </a:br>
            <a:r>
              <a:rPr lang="it-IT" sz="1500" b="1" i="0" dirty="0">
                <a:effectLst/>
                <a:latin typeface="Montserrat" panose="00000500000000000000" pitchFamily="2" charset="0"/>
              </a:rPr>
              <a:t>Facilitatrice:</a:t>
            </a:r>
            <a:r>
              <a:rPr lang="it-IT" sz="1500" b="0" i="0" dirty="0">
                <a:effectLst/>
                <a:latin typeface="Montserrat" panose="00000500000000000000" pitchFamily="2" charset="0"/>
              </a:rPr>
              <a:t> Valentina Bondesan</a:t>
            </a:r>
            <a:endParaRPr lang="it-IT" sz="1500" dirty="0"/>
          </a:p>
        </p:txBody>
      </p:sp>
      <p:sp>
        <p:nvSpPr>
          <p:cNvPr id="23" name="sketch line">
            <a:extLst>
              <a:ext uri="{FF2B5EF4-FFF2-40B4-BE49-F238E27FC236}">
                <a16:creationId xmlns:a16="http://schemas.microsoft.com/office/drawing/2014/main" id="{4CFDFB37-4BC7-42C6-915D-A6609139B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234391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Immagine 6">
            <a:extLst>
              <a:ext uri="{FF2B5EF4-FFF2-40B4-BE49-F238E27FC236}">
                <a16:creationId xmlns:a16="http://schemas.microsoft.com/office/drawing/2014/main" id="{90089C88-A367-4202-B84A-15597DDDAE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2474" y="3921620"/>
            <a:ext cx="9282224" cy="1995246"/>
          </a:xfrm>
          <a:prstGeom prst="rect">
            <a:avLst/>
          </a:prstGeom>
        </p:spPr>
      </p:pic>
      <p:sp>
        <p:nvSpPr>
          <p:cNvPr id="17" name="CasellaDiTesto 16">
            <a:extLst>
              <a:ext uri="{FF2B5EF4-FFF2-40B4-BE49-F238E27FC236}">
                <a16:creationId xmlns:a16="http://schemas.microsoft.com/office/drawing/2014/main" id="{7253AB73-DA30-4A93-BE23-9A25683DDC2E}"/>
              </a:ext>
            </a:extLst>
          </p:cNvPr>
          <p:cNvSpPr txBox="1"/>
          <p:nvPr/>
        </p:nvSpPr>
        <p:spPr>
          <a:xfrm>
            <a:off x="4611872" y="5200724"/>
            <a:ext cx="609777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highlight>
                  <a:srgbClr val="FFFF00"/>
                </a:highlight>
                <a:uLnTx/>
                <a:uFillTx/>
                <a:latin typeface="Montserrat" panose="00000500000000000000" pitchFamily="2" charset="0"/>
                <a:ea typeface="+mn-ea"/>
                <a:cs typeface="+mn-cs"/>
              </a:rPr>
              <a:t>Incontro 4</a:t>
            </a:r>
            <a:r>
              <a:rPr kumimoji="0" lang="it-IT" sz="18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 lunedì 07/02/2022 ore 09.00-11.00</a:t>
            </a:r>
          </a:p>
        </p:txBody>
      </p:sp>
    </p:spTree>
    <p:extLst>
      <p:ext uri="{BB962C8B-B14F-4D97-AF65-F5344CB8AC3E}">
        <p14:creationId xmlns:p14="http://schemas.microsoft.com/office/powerpoint/2010/main" val="793126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A28D02A-6506-42AC-9D18-0E939571328F}"/>
              </a:ext>
            </a:extLst>
          </p:cNvPr>
          <p:cNvSpPr>
            <a:spLocks noGrp="1"/>
          </p:cNvSpPr>
          <p:nvPr>
            <p:ph type="title"/>
          </p:nvPr>
        </p:nvSpPr>
        <p:spPr>
          <a:xfrm>
            <a:off x="640080" y="282838"/>
            <a:ext cx="4368602" cy="1956841"/>
          </a:xfrm>
        </p:spPr>
        <p:txBody>
          <a:bodyPr anchor="b">
            <a:normAutofit/>
          </a:bodyPr>
          <a:lstStyle/>
          <a:p>
            <a:r>
              <a:rPr lang="it-IT" sz="5400"/>
              <a:t>Agenda</a:t>
            </a:r>
            <a:endParaRPr lang="it-IT" sz="5400" dirty="0"/>
          </a:p>
        </p:txBody>
      </p:sp>
      <p:sp>
        <p:nvSpPr>
          <p:cNvPr id="12"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26F41E13-B5A1-4489-86D6-564ADBA1EC93}"/>
              </a:ext>
            </a:extLst>
          </p:cNvPr>
          <p:cNvSpPr>
            <a:spLocks noGrp="1"/>
          </p:cNvSpPr>
          <p:nvPr>
            <p:ph idx="1"/>
          </p:nvPr>
        </p:nvSpPr>
        <p:spPr>
          <a:xfrm>
            <a:off x="555018" y="2843472"/>
            <a:ext cx="5122767" cy="3740552"/>
          </a:xfrm>
        </p:spPr>
        <p:txBody>
          <a:bodyPr>
            <a:normAutofit/>
          </a:bodyPr>
          <a:lstStyle/>
          <a:p>
            <a:r>
              <a:rPr lang="it-IT" sz="1600" dirty="0">
                <a:latin typeface="Montserrat" panose="00000500000000000000" pitchFamily="2" charset="0"/>
              </a:rPr>
              <a:t>h.9,00 - 9,30:</a:t>
            </a:r>
          </a:p>
          <a:p>
            <a:pPr marL="0" indent="0">
              <a:buNone/>
            </a:pPr>
            <a:r>
              <a:rPr lang="it-IT" sz="1600" dirty="0">
                <a:latin typeface="Montserrat" panose="00000500000000000000" pitchFamily="2" charset="0"/>
              </a:rPr>
              <a:t>    Introduzione al tema sostenibilità</a:t>
            </a:r>
          </a:p>
          <a:p>
            <a:pPr marL="0" indent="0">
              <a:buNone/>
            </a:pPr>
            <a:r>
              <a:rPr lang="it-IT" sz="1600" dirty="0">
                <a:latin typeface="Montserrat" panose="00000500000000000000" pitchFamily="2" charset="0"/>
              </a:rPr>
              <a:t>    (ambientale, sociale e finanziaria)</a:t>
            </a:r>
          </a:p>
          <a:p>
            <a:r>
              <a:rPr lang="it-IT" sz="1600" dirty="0">
                <a:latin typeface="Montserrat" panose="00000500000000000000" pitchFamily="2" charset="0"/>
              </a:rPr>
              <a:t>h.9,30 – 10,15:</a:t>
            </a:r>
          </a:p>
          <a:p>
            <a:pPr marL="0" indent="0">
              <a:buNone/>
            </a:pPr>
            <a:r>
              <a:rPr lang="it-IT" sz="1600" dirty="0">
                <a:latin typeface="Montserrat" panose="00000500000000000000" pitchFamily="2" charset="0"/>
              </a:rPr>
              <a:t>    Condivisione esperienze note in atto</a:t>
            </a:r>
          </a:p>
          <a:p>
            <a:r>
              <a:rPr lang="it-IT" sz="1600" dirty="0">
                <a:latin typeface="Montserrat" panose="00000500000000000000" pitchFamily="2" charset="0"/>
              </a:rPr>
              <a:t>h.10,15 – 10,45:</a:t>
            </a:r>
          </a:p>
          <a:p>
            <a:pPr marL="0" indent="0">
              <a:buNone/>
            </a:pPr>
            <a:r>
              <a:rPr lang="it-IT" sz="1600" dirty="0">
                <a:latin typeface="Montserrat" panose="00000500000000000000" pitchFamily="2" charset="0"/>
              </a:rPr>
              <a:t>    Identificazione possibili sperimentazioni</a:t>
            </a:r>
          </a:p>
          <a:p>
            <a:r>
              <a:rPr lang="it-IT" sz="1600" dirty="0">
                <a:latin typeface="Montserrat" panose="00000500000000000000" pitchFamily="2" charset="0"/>
              </a:rPr>
              <a:t>h.10,45 – 11,00:</a:t>
            </a:r>
          </a:p>
          <a:p>
            <a:pPr marL="0" indent="0">
              <a:buNone/>
            </a:pPr>
            <a:r>
              <a:rPr lang="it-IT" sz="1600" dirty="0">
                <a:latin typeface="Montserrat" panose="00000500000000000000" pitchFamily="2" charset="0"/>
              </a:rPr>
              <a:t>    Considerazioni conclusive</a:t>
            </a:r>
            <a:endParaRPr lang="it-IT" sz="1400" dirty="0"/>
          </a:p>
        </p:txBody>
      </p:sp>
      <p:pic>
        <p:nvPicPr>
          <p:cNvPr id="5" name="Immagine 4" descr="Immagine che contiene interni, stazionario&#10;&#10;Descrizione generata automaticamente">
            <a:extLst>
              <a:ext uri="{FF2B5EF4-FFF2-40B4-BE49-F238E27FC236}">
                <a16:creationId xmlns:a16="http://schemas.microsoft.com/office/drawing/2014/main" id="{BB505658-DFBC-490C-A825-B5F9FCD9667F}"/>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0046" r="13001"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690555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2BD3E8A-1435-4806-B429-431D0FD440C7}"/>
              </a:ext>
            </a:extLst>
          </p:cNvPr>
          <p:cNvSpPr>
            <a:spLocks noGrp="1"/>
          </p:cNvSpPr>
          <p:nvPr>
            <p:ph type="title"/>
          </p:nvPr>
        </p:nvSpPr>
        <p:spPr>
          <a:xfrm>
            <a:off x="572493" y="238539"/>
            <a:ext cx="11018520" cy="1434415"/>
          </a:xfrm>
        </p:spPr>
        <p:txBody>
          <a:bodyPr anchor="b">
            <a:normAutofit/>
          </a:bodyPr>
          <a:lstStyle/>
          <a:p>
            <a:r>
              <a:rPr lang="it-IT" sz="5400"/>
              <a:t>Biblioteche e sostenibilità</a:t>
            </a:r>
          </a:p>
        </p:txBody>
      </p:sp>
      <p:sp>
        <p:nvSpPr>
          <p:cNvPr id="7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8C85A0F8-27ED-4ADC-A876-7DEE33A8F0B2}"/>
              </a:ext>
            </a:extLst>
          </p:cNvPr>
          <p:cNvSpPr>
            <a:spLocks noGrp="1"/>
          </p:cNvSpPr>
          <p:nvPr>
            <p:ph idx="1"/>
          </p:nvPr>
        </p:nvSpPr>
        <p:spPr>
          <a:xfrm>
            <a:off x="572493" y="2071316"/>
            <a:ext cx="6713552" cy="4119172"/>
          </a:xfrm>
        </p:spPr>
        <p:txBody>
          <a:bodyPr anchor="t">
            <a:normAutofit/>
          </a:bodyPr>
          <a:lstStyle/>
          <a:p>
            <a:pPr marL="0" indent="0">
              <a:buNone/>
            </a:pPr>
            <a:r>
              <a:rPr lang="it-IT" sz="1700" b="0" i="0">
                <a:effectLst/>
                <a:latin typeface="Arial" panose="020B0604020202020204" pitchFamily="34" charset="0"/>
              </a:rPr>
              <a:t>Le biblioteche sono </a:t>
            </a:r>
            <a:r>
              <a:rPr lang="it-IT" sz="1700" b="1" i="0">
                <a:effectLst/>
                <a:latin typeface="Arial" panose="020B0604020202020204" pitchFamily="34" charset="0"/>
              </a:rPr>
              <a:t>istituzioni fondamentali</a:t>
            </a:r>
            <a:r>
              <a:rPr lang="it-IT" sz="1700" b="0" i="0">
                <a:effectLst/>
                <a:latin typeface="Arial" panose="020B0604020202020204" pitchFamily="34" charset="0"/>
              </a:rPr>
              <a:t> per il raggiungimento degli Obiettivi e riguardano: </a:t>
            </a:r>
          </a:p>
          <a:p>
            <a:pPr marL="0" indent="0">
              <a:buNone/>
            </a:pPr>
            <a:endParaRPr lang="it-IT" sz="1700" b="0" i="0">
              <a:effectLst/>
              <a:latin typeface="Arial" panose="020B0604020202020204" pitchFamily="34" charset="0"/>
            </a:endParaRPr>
          </a:p>
          <a:p>
            <a:pPr>
              <a:buFont typeface="Arial" panose="020B0604020202020204" pitchFamily="34" charset="0"/>
              <a:buChar char="•"/>
            </a:pPr>
            <a:r>
              <a:rPr lang="it-IT" sz="1700" b="1" i="0">
                <a:effectLst/>
                <a:latin typeface="Arial" panose="020B0604020202020204" pitchFamily="34" charset="0"/>
              </a:rPr>
              <a:t>Obiettivo 1</a:t>
            </a:r>
            <a:r>
              <a:rPr lang="it-IT" sz="1700" b="0" i="0">
                <a:effectLst/>
                <a:latin typeface="Arial" panose="020B0604020202020204" pitchFamily="34" charset="0"/>
              </a:rPr>
              <a:t> sconfiggere la povertà educativa. </a:t>
            </a:r>
          </a:p>
          <a:p>
            <a:pPr>
              <a:buFont typeface="Arial" panose="020B0604020202020204" pitchFamily="34" charset="0"/>
              <a:buChar char="•"/>
            </a:pPr>
            <a:r>
              <a:rPr lang="it-IT" sz="1700" b="1" i="0">
                <a:effectLst/>
                <a:latin typeface="Arial" panose="020B0604020202020204" pitchFamily="34" charset="0"/>
              </a:rPr>
              <a:t>Obiettivo 4</a:t>
            </a:r>
            <a:r>
              <a:rPr lang="it-IT" sz="1700" b="0" i="0">
                <a:effectLst/>
                <a:latin typeface="Arial" panose="020B0604020202020204" pitchFamily="34" charset="0"/>
              </a:rPr>
              <a:t> contribuire a garantire un'istruzione di qualità </a:t>
            </a:r>
          </a:p>
          <a:p>
            <a:pPr>
              <a:buFont typeface="Arial" panose="020B0604020202020204" pitchFamily="34" charset="0"/>
              <a:buChar char="•"/>
            </a:pPr>
            <a:r>
              <a:rPr lang="it-IT" sz="1700" b="1" i="0">
                <a:effectLst/>
                <a:latin typeface="Arial" panose="020B0604020202020204" pitchFamily="34" charset="0"/>
              </a:rPr>
              <a:t>Obiettivo 10</a:t>
            </a:r>
            <a:r>
              <a:rPr lang="it-IT" sz="1700" b="0" i="0">
                <a:effectLst/>
                <a:latin typeface="Arial" panose="020B0604020202020204" pitchFamily="34" charset="0"/>
              </a:rPr>
              <a:t> ridurre le disuguaglianze, consentendo l’accessibilità indiscriminata alla conoscenza</a:t>
            </a:r>
          </a:p>
          <a:p>
            <a:r>
              <a:rPr lang="it-IT" sz="1700" b="1">
                <a:latin typeface="Arial" panose="020B0604020202020204" pitchFamily="34" charset="0"/>
              </a:rPr>
              <a:t>Obiettivo 16 </a:t>
            </a:r>
            <a:r>
              <a:rPr lang="it-IT" sz="1700">
                <a:latin typeface="Arial" panose="020B0604020202020204" pitchFamily="34" charset="0"/>
              </a:rPr>
              <a:t>accesso all'informazione </a:t>
            </a:r>
          </a:p>
          <a:p>
            <a:pPr>
              <a:buFont typeface="Arial" panose="020B0604020202020204" pitchFamily="34" charset="0"/>
              <a:buChar char="•"/>
            </a:pPr>
            <a:r>
              <a:rPr lang="it-IT" sz="1700" b="1" i="0">
                <a:effectLst/>
                <a:latin typeface="Arial" panose="020B0604020202020204" pitchFamily="34" charset="0"/>
              </a:rPr>
              <a:t>Obiettivo 17</a:t>
            </a:r>
            <a:r>
              <a:rPr lang="it-IT" sz="1700" b="0" i="0">
                <a:effectLst/>
                <a:latin typeface="Arial" panose="020B0604020202020204" pitchFamily="34" charset="0"/>
              </a:rPr>
              <a:t> partnership per il raggiungimento degli obiettivi </a:t>
            </a:r>
          </a:p>
          <a:p>
            <a:pPr marL="0" indent="0">
              <a:buNone/>
            </a:pPr>
            <a:endParaRPr lang="it-IT" sz="1700" b="1" i="0">
              <a:effectLst/>
              <a:latin typeface="Arial" panose="020B0604020202020204" pitchFamily="34" charset="0"/>
            </a:endParaRPr>
          </a:p>
          <a:p>
            <a:pPr marL="0" indent="0">
              <a:buNone/>
            </a:pPr>
            <a:r>
              <a:rPr lang="it-IT" sz="1700" b="1" i="0">
                <a:effectLst/>
                <a:latin typeface="Arial" panose="020B0604020202020204" pitchFamily="34" charset="0"/>
              </a:rPr>
              <a:t>Per approfondire:</a:t>
            </a:r>
            <a:r>
              <a:rPr lang="it-IT" sz="1700" b="0" i="0">
                <a:effectLst/>
                <a:latin typeface="Arial" panose="020B0604020202020204" pitchFamily="34" charset="0"/>
              </a:rPr>
              <a:t> </a:t>
            </a:r>
            <a:r>
              <a:rPr lang="it-IT" sz="1700" b="0" i="0" u="none" strike="noStrike">
                <a:effectLst/>
                <a:latin typeface="Arial" panose="020B0604020202020204" pitchFamily="34" charset="0"/>
                <a:hlinkClick r:id="rId2"/>
              </a:rPr>
              <a:t>Libraries Can Drive Progress Across the Entire UN 2030 Agenda - IFLA</a:t>
            </a:r>
            <a:r>
              <a:rPr lang="it-IT" sz="1700" b="0" i="0">
                <a:effectLst/>
                <a:latin typeface="Arial" panose="020B0604020202020204" pitchFamily="34" charset="0"/>
              </a:rPr>
              <a:t> (file in formato PDF)</a:t>
            </a:r>
          </a:p>
          <a:p>
            <a:endParaRPr lang="it-IT" sz="1700"/>
          </a:p>
        </p:txBody>
      </p:sp>
      <p:pic>
        <p:nvPicPr>
          <p:cNvPr id="1026" name="Picture 2" descr="Agenda 2030: 17 obiettivi per lo sviluppo sostenibile">
            <a:extLst>
              <a:ext uri="{FF2B5EF4-FFF2-40B4-BE49-F238E27FC236}">
                <a16:creationId xmlns:a16="http://schemas.microsoft.com/office/drawing/2014/main" id="{F401C069-719B-43FD-826D-59EE8385C56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954" r="20041"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0904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2BD3E8A-1435-4806-B429-431D0FD440C7}"/>
              </a:ext>
            </a:extLst>
          </p:cNvPr>
          <p:cNvSpPr>
            <a:spLocks noGrp="1"/>
          </p:cNvSpPr>
          <p:nvPr>
            <p:ph type="title"/>
          </p:nvPr>
        </p:nvSpPr>
        <p:spPr>
          <a:xfrm>
            <a:off x="640080" y="325369"/>
            <a:ext cx="4368602" cy="1956841"/>
          </a:xfrm>
        </p:spPr>
        <p:txBody>
          <a:bodyPr anchor="b">
            <a:normAutofit/>
          </a:bodyPr>
          <a:lstStyle/>
          <a:p>
            <a:r>
              <a:rPr lang="it-IT" sz="5400" dirty="0"/>
              <a:t>1) Sostenibilità ambientale</a:t>
            </a:r>
          </a:p>
        </p:txBody>
      </p:sp>
      <p:sp>
        <p:nvSpPr>
          <p:cNvPr id="1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8C85A0F8-27ED-4ADC-A876-7DEE33A8F0B2}"/>
              </a:ext>
            </a:extLst>
          </p:cNvPr>
          <p:cNvSpPr>
            <a:spLocks noGrp="1"/>
          </p:cNvSpPr>
          <p:nvPr>
            <p:ph idx="1"/>
          </p:nvPr>
        </p:nvSpPr>
        <p:spPr>
          <a:xfrm>
            <a:off x="640080" y="2872899"/>
            <a:ext cx="4243589" cy="3320668"/>
          </a:xfrm>
        </p:spPr>
        <p:txBody>
          <a:bodyPr>
            <a:normAutofit/>
          </a:bodyPr>
          <a:lstStyle/>
          <a:p>
            <a:r>
              <a:rPr lang="it-IT" sz="2200"/>
              <a:t>Green new deal</a:t>
            </a:r>
          </a:p>
          <a:p>
            <a:r>
              <a:rPr lang="it-IT" sz="2200"/>
              <a:t>Blue economy</a:t>
            </a:r>
          </a:p>
          <a:p>
            <a:r>
              <a:rPr lang="it-IT" sz="2200"/>
              <a:t>Economia circolare</a:t>
            </a:r>
          </a:p>
          <a:p>
            <a:r>
              <a:rPr lang="it-IT" sz="2200"/>
              <a:t>Transizione energetica</a:t>
            </a:r>
          </a:p>
          <a:p>
            <a:r>
              <a:rPr lang="it-IT" sz="2200"/>
              <a:t>Comunità energetiche</a:t>
            </a:r>
          </a:p>
          <a:p>
            <a:r>
              <a:rPr lang="it-IT" sz="2200"/>
              <a:t>Mobilità elettrica</a:t>
            </a:r>
          </a:p>
        </p:txBody>
      </p:sp>
      <p:pic>
        <p:nvPicPr>
          <p:cNvPr id="5" name="Immagine 4" descr="Immagine che contiene testo, persona, segnale, quotidiano&#10;&#10;Descrizione generata automaticamente">
            <a:extLst>
              <a:ext uri="{FF2B5EF4-FFF2-40B4-BE49-F238E27FC236}">
                <a16:creationId xmlns:a16="http://schemas.microsoft.com/office/drawing/2014/main" id="{F28E82D6-7AD9-4846-82E4-0555BBA9AB24}"/>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4530" r="29049"/>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6" name="CasellaDiTesto 5">
            <a:extLst>
              <a:ext uri="{FF2B5EF4-FFF2-40B4-BE49-F238E27FC236}">
                <a16:creationId xmlns:a16="http://schemas.microsoft.com/office/drawing/2014/main" id="{BCDD5E86-E7AF-4F60-AAF7-D2126FA42C2A}"/>
              </a:ext>
            </a:extLst>
          </p:cNvPr>
          <p:cNvSpPr txBox="1"/>
          <p:nvPr/>
        </p:nvSpPr>
        <p:spPr>
          <a:xfrm>
            <a:off x="9378409" y="6657945"/>
            <a:ext cx="2813591" cy="200055"/>
          </a:xfrm>
          <a:prstGeom prst="rect">
            <a:avLst/>
          </a:prstGeom>
          <a:solidFill>
            <a:srgbClr val="000000"/>
          </a:solidFill>
        </p:spPr>
        <p:txBody>
          <a:bodyPr wrap="none" rtlCol="0">
            <a:spAutoFit/>
          </a:bodyPr>
          <a:lstStyle/>
          <a:p>
            <a:pPr algn="r">
              <a:spcAft>
                <a:spcPts val="600"/>
              </a:spcAft>
            </a:pPr>
            <a:r>
              <a:rPr lang="it-IT" sz="700">
                <a:solidFill>
                  <a:srgbClr val="FFFFFF"/>
                </a:solidFill>
                <a:hlinkClick r:id="rId3" tooltip="https://nl.socialisme.be/78777/de-green-new-deal-realiseren-betekent-het-kapitalisme-bestrijden">
                  <a:extLst>
                    <a:ext uri="{A12FA001-AC4F-418D-AE19-62706E023703}">
                      <ahyp:hlinkClr xmlns:ahyp="http://schemas.microsoft.com/office/drawing/2018/hyperlinkcolor" val="tx"/>
                    </a:ext>
                  </a:extLst>
                </a:hlinkClick>
              </a:rPr>
              <a:t>Questa foto</a:t>
            </a:r>
            <a:r>
              <a:rPr lang="it-IT" sz="700">
                <a:solidFill>
                  <a:srgbClr val="FFFFFF"/>
                </a:solidFill>
              </a:rPr>
              <a:t> di Autore sconosciuto è concesso in licenza da </a:t>
            </a:r>
            <a:r>
              <a:rPr lang="it-IT" sz="700">
                <a:solidFill>
                  <a:srgbClr val="FFFFFF"/>
                </a:solidFill>
                <a:hlinkClick r:id="rId4" tooltip="https://creativecommons.org/licenses/by-nc-sa/3.0/">
                  <a:extLst>
                    <a:ext uri="{A12FA001-AC4F-418D-AE19-62706E023703}">
                      <ahyp:hlinkClr xmlns:ahyp="http://schemas.microsoft.com/office/drawing/2018/hyperlinkcolor" val="tx"/>
                    </a:ext>
                  </a:extLst>
                </a:hlinkClick>
              </a:rPr>
              <a:t>CC BY-SA-NC</a:t>
            </a:r>
            <a:endParaRPr lang="it-IT" sz="700">
              <a:solidFill>
                <a:srgbClr val="FFFFFF"/>
              </a:solidFill>
            </a:endParaRPr>
          </a:p>
        </p:txBody>
      </p:sp>
    </p:spTree>
    <p:extLst>
      <p:ext uri="{BB962C8B-B14F-4D97-AF65-F5344CB8AC3E}">
        <p14:creationId xmlns:p14="http://schemas.microsoft.com/office/powerpoint/2010/main" val="1102451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2BD3E8A-1435-4806-B429-431D0FD440C7}"/>
              </a:ext>
            </a:extLst>
          </p:cNvPr>
          <p:cNvSpPr>
            <a:spLocks noGrp="1"/>
          </p:cNvSpPr>
          <p:nvPr>
            <p:ph type="title"/>
          </p:nvPr>
        </p:nvSpPr>
        <p:spPr>
          <a:xfrm>
            <a:off x="640080" y="325369"/>
            <a:ext cx="4368602" cy="1956841"/>
          </a:xfrm>
        </p:spPr>
        <p:txBody>
          <a:bodyPr anchor="b">
            <a:normAutofit/>
          </a:bodyPr>
          <a:lstStyle/>
          <a:p>
            <a:r>
              <a:rPr lang="it-IT" sz="5400"/>
              <a:t>Esempio: mobility</a:t>
            </a:r>
          </a:p>
        </p:txBody>
      </p:sp>
      <p:sp>
        <p:nvSpPr>
          <p:cNvPr id="1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8C85A0F8-27ED-4ADC-A876-7DEE33A8F0B2}"/>
              </a:ext>
            </a:extLst>
          </p:cNvPr>
          <p:cNvSpPr>
            <a:spLocks noGrp="1"/>
          </p:cNvSpPr>
          <p:nvPr>
            <p:ph idx="1"/>
          </p:nvPr>
        </p:nvSpPr>
        <p:spPr>
          <a:xfrm>
            <a:off x="640080" y="2872899"/>
            <a:ext cx="4243589" cy="3320668"/>
          </a:xfrm>
        </p:spPr>
        <p:txBody>
          <a:bodyPr>
            <a:normAutofit/>
          </a:bodyPr>
          <a:lstStyle/>
          <a:p>
            <a:r>
              <a:rPr lang="it-IT" sz="2200"/>
              <a:t>Trasporto pubblico locale on demand</a:t>
            </a:r>
          </a:p>
          <a:p>
            <a:r>
              <a:rPr lang="it-IT" sz="2200"/>
              <a:t>Maas (Mobility As A Service)</a:t>
            </a:r>
          </a:p>
        </p:txBody>
      </p:sp>
      <p:pic>
        <p:nvPicPr>
          <p:cNvPr id="5" name="Immagine 4" descr="Immagine che contiene testo, elettronico, screenshot&#10;&#10;Descrizione generata automaticamente">
            <a:extLst>
              <a:ext uri="{FF2B5EF4-FFF2-40B4-BE49-F238E27FC236}">
                <a16:creationId xmlns:a16="http://schemas.microsoft.com/office/drawing/2014/main" id="{E6B81653-4F0F-4EE4-B8E4-098C69AA16D0}"/>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7093" r="11753"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6" name="CasellaDiTesto 5">
            <a:extLst>
              <a:ext uri="{FF2B5EF4-FFF2-40B4-BE49-F238E27FC236}">
                <a16:creationId xmlns:a16="http://schemas.microsoft.com/office/drawing/2014/main" id="{F885C87F-CD19-4D52-B278-4AF28A4DA969}"/>
              </a:ext>
            </a:extLst>
          </p:cNvPr>
          <p:cNvSpPr txBox="1"/>
          <p:nvPr/>
        </p:nvSpPr>
        <p:spPr>
          <a:xfrm>
            <a:off x="9511459" y="6657945"/>
            <a:ext cx="2680541" cy="200055"/>
          </a:xfrm>
          <a:prstGeom prst="rect">
            <a:avLst/>
          </a:prstGeom>
          <a:solidFill>
            <a:srgbClr val="000000"/>
          </a:solidFill>
        </p:spPr>
        <p:txBody>
          <a:bodyPr wrap="none" rtlCol="0">
            <a:spAutoFit/>
          </a:bodyPr>
          <a:lstStyle/>
          <a:p>
            <a:pPr algn="r">
              <a:spcAft>
                <a:spcPts val="600"/>
              </a:spcAft>
            </a:pPr>
            <a:r>
              <a:rPr lang="it-IT" sz="700">
                <a:solidFill>
                  <a:srgbClr val="FFFFFF"/>
                </a:solidFill>
                <a:hlinkClick r:id="rId3" tooltip="https://eu.boell.org/en/the-future-mobility-on-the-road-to-integrated-services">
                  <a:extLst>
                    <a:ext uri="{A12FA001-AC4F-418D-AE19-62706E023703}">
                      <ahyp:hlinkClr xmlns:ahyp="http://schemas.microsoft.com/office/drawing/2018/hyperlinkcolor" val="tx"/>
                    </a:ext>
                  </a:extLst>
                </a:hlinkClick>
              </a:rPr>
              <a:t>Questa foto</a:t>
            </a:r>
            <a:r>
              <a:rPr lang="it-IT" sz="700">
                <a:solidFill>
                  <a:srgbClr val="FFFFFF"/>
                </a:solidFill>
              </a:rPr>
              <a:t> di Autore sconosciuto è concesso in licenza da </a:t>
            </a:r>
            <a:r>
              <a:rPr lang="it-IT"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it-IT" sz="700">
              <a:solidFill>
                <a:srgbClr val="FFFFFF"/>
              </a:solidFill>
            </a:endParaRPr>
          </a:p>
        </p:txBody>
      </p:sp>
    </p:spTree>
    <p:extLst>
      <p:ext uri="{BB962C8B-B14F-4D97-AF65-F5344CB8AC3E}">
        <p14:creationId xmlns:p14="http://schemas.microsoft.com/office/powerpoint/2010/main" val="3871756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Immagine che contiene testo&#10;&#10;Descrizione generata automaticamente">
            <a:extLst>
              <a:ext uri="{FF2B5EF4-FFF2-40B4-BE49-F238E27FC236}">
                <a16:creationId xmlns:a16="http://schemas.microsoft.com/office/drawing/2014/main" id="{0C85A8D0-4E87-4523-B7F0-76589BFAB2DF}"/>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p:blipFill>
        <p:spPr>
          <a:xfrm>
            <a:off x="-1" y="10"/>
            <a:ext cx="12192000" cy="6857990"/>
          </a:xfrm>
          <a:prstGeom prst="rect">
            <a:avLst/>
          </a:prstGeom>
        </p:spPr>
      </p:pic>
      <p:sp>
        <p:nvSpPr>
          <p:cNvPr id="11"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62BD3E8A-1435-4806-B429-431D0FD440C7}"/>
              </a:ext>
            </a:extLst>
          </p:cNvPr>
          <p:cNvSpPr>
            <a:spLocks noGrp="1"/>
          </p:cNvSpPr>
          <p:nvPr>
            <p:ph type="title"/>
          </p:nvPr>
        </p:nvSpPr>
        <p:spPr>
          <a:xfrm>
            <a:off x="709448" y="1913950"/>
            <a:ext cx="4409089" cy="1342754"/>
          </a:xfrm>
        </p:spPr>
        <p:txBody>
          <a:bodyPr>
            <a:normAutofit/>
          </a:bodyPr>
          <a:lstStyle/>
          <a:p>
            <a:pPr algn="ctr"/>
            <a:r>
              <a:rPr lang="it-IT" sz="3600" dirty="0"/>
              <a:t>2) Sostenibilità Sociale</a:t>
            </a:r>
          </a:p>
        </p:txBody>
      </p:sp>
      <p:cxnSp>
        <p:nvCxnSpPr>
          <p:cNvPr id="13" name="Straight Connector 12">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8C85A0F8-27ED-4ADC-A876-7DEE33A8F0B2}"/>
              </a:ext>
            </a:extLst>
          </p:cNvPr>
          <p:cNvSpPr>
            <a:spLocks noGrp="1"/>
          </p:cNvSpPr>
          <p:nvPr>
            <p:ph idx="1"/>
          </p:nvPr>
        </p:nvSpPr>
        <p:spPr>
          <a:xfrm>
            <a:off x="525516" y="3417573"/>
            <a:ext cx="4593021" cy="2619839"/>
          </a:xfrm>
        </p:spPr>
        <p:txBody>
          <a:bodyPr anchor="ctr">
            <a:normAutofit/>
          </a:bodyPr>
          <a:lstStyle/>
          <a:p>
            <a:r>
              <a:rPr lang="it-IT" sz="1800"/>
              <a:t>Digital divide (connettività aree rurali)</a:t>
            </a:r>
          </a:p>
          <a:p>
            <a:r>
              <a:rPr lang="it-IT" sz="1800"/>
              <a:t>Formazione (100 million learner program)</a:t>
            </a:r>
          </a:p>
          <a:p>
            <a:r>
              <a:rPr lang="it-IT" sz="1800"/>
              <a:t>Punti Roma Facile</a:t>
            </a:r>
          </a:p>
          <a:p>
            <a:r>
              <a:rPr lang="it-IT" sz="1800"/>
              <a:t>Aziende Linkem (</a:t>
            </a:r>
            <a:r>
              <a:rPr lang="it-IT" sz="1800" u="sng">
                <a:effectLst/>
                <a:latin typeface="Calibri" panose="020F0502020204030204" pitchFamily="34" charset="0"/>
                <a:ea typeface="Calibri" panose="020F0502020204030204" pitchFamily="34" charset="0"/>
                <a:hlinkClick r:id="rId4"/>
              </a:rPr>
              <a:t>https://www.radioradicale.it/scheda/652596/lavoro-in-carcere-intervista-allad-di-linkem-davide-rota-ed-a-domenico-un-ex-detenuto</a:t>
            </a:r>
            <a:r>
              <a:rPr lang="it-IT" sz="1800" u="sng">
                <a:effectLst/>
                <a:latin typeface="Calibri" panose="020F0502020204030204" pitchFamily="34" charset="0"/>
                <a:ea typeface="Calibri" panose="020F0502020204030204" pitchFamily="34" charset="0"/>
              </a:rPr>
              <a:t>)</a:t>
            </a:r>
            <a:endParaRPr lang="it-IT" sz="1800" dirty="0">
              <a:effectLst/>
              <a:latin typeface="Calibri" panose="020F0502020204030204" pitchFamily="34" charset="0"/>
              <a:ea typeface="Calibri" panose="020F0502020204030204" pitchFamily="34" charset="0"/>
            </a:endParaRPr>
          </a:p>
        </p:txBody>
      </p:sp>
      <p:sp>
        <p:nvSpPr>
          <p:cNvPr id="6" name="CasellaDiTesto 5">
            <a:extLst>
              <a:ext uri="{FF2B5EF4-FFF2-40B4-BE49-F238E27FC236}">
                <a16:creationId xmlns:a16="http://schemas.microsoft.com/office/drawing/2014/main" id="{D1ECE76D-D760-4F7F-B2E5-AD5F4D838690}"/>
              </a:ext>
            </a:extLst>
          </p:cNvPr>
          <p:cNvSpPr txBox="1"/>
          <p:nvPr/>
        </p:nvSpPr>
        <p:spPr>
          <a:xfrm>
            <a:off x="9378408" y="6657945"/>
            <a:ext cx="2813591" cy="200055"/>
          </a:xfrm>
          <a:prstGeom prst="rect">
            <a:avLst/>
          </a:prstGeom>
          <a:solidFill>
            <a:srgbClr val="000000"/>
          </a:solidFill>
        </p:spPr>
        <p:txBody>
          <a:bodyPr wrap="none" rtlCol="0">
            <a:spAutoFit/>
          </a:bodyPr>
          <a:lstStyle/>
          <a:p>
            <a:pPr algn="r">
              <a:spcAft>
                <a:spcPts val="600"/>
              </a:spcAft>
            </a:pPr>
            <a:r>
              <a:rPr lang="it-IT" sz="700">
                <a:solidFill>
                  <a:srgbClr val="FFFFFF"/>
                </a:solidFill>
                <a:hlinkClick r:id="rId3" tooltip="http://www.volontariatoggi.info/politiche-sociali-record-negativo-della-calabria-forum-terzo-settore-serve-investire-di-piu-nelleconomia-sociale/">
                  <a:extLst>
                    <a:ext uri="{A12FA001-AC4F-418D-AE19-62706E023703}">
                      <ahyp:hlinkClr xmlns:ahyp="http://schemas.microsoft.com/office/drawing/2018/hyperlinkcolor" val="tx"/>
                    </a:ext>
                  </a:extLst>
                </a:hlinkClick>
              </a:rPr>
              <a:t>Questa foto</a:t>
            </a:r>
            <a:r>
              <a:rPr lang="it-IT" sz="700">
                <a:solidFill>
                  <a:srgbClr val="FFFFFF"/>
                </a:solidFill>
              </a:rPr>
              <a:t> di Autore sconosciuto è concesso in licenza da </a:t>
            </a:r>
            <a:r>
              <a:rPr lang="it-IT" sz="700">
                <a:solidFill>
                  <a:srgbClr val="FFFFFF"/>
                </a:solidFill>
                <a:hlinkClick r:id="rId5" tooltip="https://creativecommons.org/licenses/by-nc-sa/3.0/">
                  <a:extLst>
                    <a:ext uri="{A12FA001-AC4F-418D-AE19-62706E023703}">
                      <ahyp:hlinkClr xmlns:ahyp="http://schemas.microsoft.com/office/drawing/2018/hyperlinkcolor" val="tx"/>
                    </a:ext>
                  </a:extLst>
                </a:hlinkClick>
              </a:rPr>
              <a:t>CC BY-SA-NC</a:t>
            </a:r>
            <a:endParaRPr lang="it-IT" sz="700">
              <a:solidFill>
                <a:srgbClr val="FFFFFF"/>
              </a:solidFill>
            </a:endParaRPr>
          </a:p>
        </p:txBody>
      </p:sp>
    </p:spTree>
    <p:extLst>
      <p:ext uri="{BB962C8B-B14F-4D97-AF65-F5344CB8AC3E}">
        <p14:creationId xmlns:p14="http://schemas.microsoft.com/office/powerpoint/2010/main" val="3817099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62BD3E8A-1435-4806-B429-431D0FD440C7}"/>
              </a:ext>
            </a:extLst>
          </p:cNvPr>
          <p:cNvSpPr>
            <a:spLocks noGrp="1"/>
          </p:cNvSpPr>
          <p:nvPr>
            <p:ph type="title"/>
          </p:nvPr>
        </p:nvSpPr>
        <p:spPr>
          <a:xfrm>
            <a:off x="643467" y="321734"/>
            <a:ext cx="10905066" cy="1135737"/>
          </a:xfrm>
        </p:spPr>
        <p:txBody>
          <a:bodyPr>
            <a:normAutofit/>
          </a:bodyPr>
          <a:lstStyle/>
          <a:p>
            <a:pPr fontAlgn="base"/>
            <a:r>
              <a:rPr lang="en-US" sz="2500" b="1" i="0">
                <a:effectLst/>
                <a:latin typeface="BWHaasGrotesk-75Bold-Web"/>
              </a:rPr>
              <a:t>Winning Innovations From the Global Mayors Challenge</a:t>
            </a:r>
            <a:br>
              <a:rPr lang="en-US" sz="2500" b="1" i="0">
                <a:effectLst/>
                <a:latin typeface="BWHaasGrotesk-75Bold-Web"/>
              </a:rPr>
            </a:br>
            <a:r>
              <a:rPr lang="en-US" sz="2500" b="0" i="0">
                <a:effectLst/>
                <a:latin typeface="inherit"/>
              </a:rPr>
              <a:t>Each selected city will receive $1 million and expert support to develop a program that provides solutions around sustainability, equity and inclusion</a:t>
            </a:r>
          </a:p>
        </p:txBody>
      </p:sp>
      <p:sp>
        <p:nvSpPr>
          <p:cNvPr id="3" name="Segnaposto contenuto 2">
            <a:extLst>
              <a:ext uri="{FF2B5EF4-FFF2-40B4-BE49-F238E27FC236}">
                <a16:creationId xmlns:a16="http://schemas.microsoft.com/office/drawing/2014/main" id="{8C85A0F8-27ED-4ADC-A876-7DEE33A8F0B2}"/>
              </a:ext>
            </a:extLst>
          </p:cNvPr>
          <p:cNvSpPr>
            <a:spLocks noGrp="1"/>
          </p:cNvSpPr>
          <p:nvPr>
            <p:ph idx="1"/>
          </p:nvPr>
        </p:nvSpPr>
        <p:spPr>
          <a:xfrm>
            <a:off x="643469" y="1782981"/>
            <a:ext cx="4008384" cy="4393982"/>
          </a:xfrm>
        </p:spPr>
        <p:txBody>
          <a:bodyPr>
            <a:normAutofit/>
          </a:bodyPr>
          <a:lstStyle/>
          <a:p>
            <a:r>
              <a:rPr lang="en-US" sz="1900" b="0" i="0">
                <a:effectLst/>
                <a:latin typeface="PublicoText-Roman-Web"/>
              </a:rPr>
              <a:t>Others reflect a growing awareness of a need to tackle gender and racial inequalities. Colombia’s capital Bogota, for example, </a:t>
            </a:r>
            <a:r>
              <a:rPr lang="en-US" sz="1900" b="0" i="0" u="none" strike="noStrike">
                <a:effectLst/>
                <a:latin typeface="PublicoText-Roman-Web"/>
                <a:hlinkClick r:id="rId2"/>
              </a:rPr>
              <a:t>plans to create “care blocks”</a:t>
            </a:r>
            <a:r>
              <a:rPr lang="en-US" sz="1900" b="0" i="0">
                <a:effectLst/>
                <a:latin typeface="PublicoText-Roman-Web"/>
              </a:rPr>
              <a:t> to support overstretched and under-rewarded female caretakers, encourage reductions in women’s unpaid care work and train men to do household chores. In another project touching on this area, Rochester, Minnesota, will engage with communities, employers and labor organizations to design pathways to improve access for women of color to the city’s growing construction industry.</a:t>
            </a:r>
            <a:endParaRPr lang="it-IT" sz="1900"/>
          </a:p>
        </p:txBody>
      </p:sp>
      <p:grpSp>
        <p:nvGrpSpPr>
          <p:cNvPr id="73" name="Group 72">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74" name="Isosceles Triangle 7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6" name="Picture 2" descr="2021 Global Mayors Challenge | City2City">
            <a:extLst>
              <a:ext uri="{FF2B5EF4-FFF2-40B4-BE49-F238E27FC236}">
                <a16:creationId xmlns:a16="http://schemas.microsoft.com/office/drawing/2014/main" id="{07059DC1-647A-4F03-B0D8-BA1AB507ACF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95320" y="2400624"/>
            <a:ext cx="6253212" cy="3126606"/>
          </a:xfrm>
          <a:prstGeom prst="rect">
            <a:avLst/>
          </a:prstGeom>
          <a:noFill/>
          <a:extLst>
            <a:ext uri="{909E8E84-426E-40DD-AFC4-6F175D3DCCD1}">
              <a14:hiddenFill xmlns:a14="http://schemas.microsoft.com/office/drawing/2010/main">
                <a:solidFill>
                  <a:srgbClr val="FFFFFF"/>
                </a:solidFill>
              </a14:hiddenFill>
            </a:ext>
          </a:extLst>
        </p:spPr>
      </p:pic>
      <p:grpSp>
        <p:nvGrpSpPr>
          <p:cNvPr id="77" name="Group 76">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78" name="Rectangle 77">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340386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Immagine che contiene testo&#10;&#10;Descrizione generata automaticamente">
            <a:extLst>
              <a:ext uri="{FF2B5EF4-FFF2-40B4-BE49-F238E27FC236}">
                <a16:creationId xmlns:a16="http://schemas.microsoft.com/office/drawing/2014/main" id="{A4E46818-405B-44DF-9E87-73A69FA88DF5}"/>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p:blipFill>
        <p:spPr>
          <a:xfrm>
            <a:off x="-1" y="10"/>
            <a:ext cx="12192000" cy="6857990"/>
          </a:xfrm>
          <a:prstGeom prst="rect">
            <a:avLst/>
          </a:prstGeom>
        </p:spPr>
      </p:pic>
      <p:sp>
        <p:nvSpPr>
          <p:cNvPr id="11"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62BD3E8A-1435-4806-B429-431D0FD440C7}"/>
              </a:ext>
            </a:extLst>
          </p:cNvPr>
          <p:cNvSpPr>
            <a:spLocks noGrp="1"/>
          </p:cNvSpPr>
          <p:nvPr>
            <p:ph type="title"/>
          </p:nvPr>
        </p:nvSpPr>
        <p:spPr>
          <a:xfrm>
            <a:off x="709448" y="1913950"/>
            <a:ext cx="4204137" cy="1342754"/>
          </a:xfrm>
        </p:spPr>
        <p:txBody>
          <a:bodyPr>
            <a:normAutofit/>
          </a:bodyPr>
          <a:lstStyle/>
          <a:p>
            <a:pPr algn="ctr"/>
            <a:r>
              <a:rPr lang="it-IT" sz="3600"/>
              <a:t>3) Sostenibilità finanziaria</a:t>
            </a:r>
          </a:p>
        </p:txBody>
      </p:sp>
      <p:cxnSp>
        <p:nvCxnSpPr>
          <p:cNvPr id="13" name="Straight Connector 12">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8C85A0F8-27ED-4ADC-A876-7DEE33A8F0B2}"/>
              </a:ext>
            </a:extLst>
          </p:cNvPr>
          <p:cNvSpPr>
            <a:spLocks noGrp="1"/>
          </p:cNvSpPr>
          <p:nvPr>
            <p:ph idx="1"/>
          </p:nvPr>
        </p:nvSpPr>
        <p:spPr>
          <a:xfrm>
            <a:off x="525516" y="3417573"/>
            <a:ext cx="4593021" cy="2619839"/>
          </a:xfrm>
        </p:spPr>
        <p:txBody>
          <a:bodyPr anchor="ctr">
            <a:normAutofit/>
          </a:bodyPr>
          <a:lstStyle/>
          <a:p>
            <a:r>
              <a:rPr lang="it-IT" sz="1800"/>
              <a:t>Assetts &amp; skill sharing</a:t>
            </a:r>
          </a:p>
          <a:p>
            <a:r>
              <a:rPr lang="it-IT" sz="1800"/>
              <a:t>PPP</a:t>
            </a:r>
          </a:p>
          <a:p>
            <a:r>
              <a:rPr lang="it-IT" sz="1800"/>
              <a:t>Efficentamento energetico</a:t>
            </a:r>
          </a:p>
          <a:p>
            <a:r>
              <a:rPr lang="it-IT" sz="1800"/>
              <a:t>PNNR</a:t>
            </a:r>
          </a:p>
          <a:p>
            <a:r>
              <a:rPr lang="it-IT" sz="1800"/>
              <a:t>Programmi EU</a:t>
            </a:r>
          </a:p>
        </p:txBody>
      </p:sp>
      <p:sp>
        <p:nvSpPr>
          <p:cNvPr id="6" name="CasellaDiTesto 5">
            <a:extLst>
              <a:ext uri="{FF2B5EF4-FFF2-40B4-BE49-F238E27FC236}">
                <a16:creationId xmlns:a16="http://schemas.microsoft.com/office/drawing/2014/main" id="{1F4B7906-EF90-4C81-89B5-5B1191144B5C}"/>
              </a:ext>
            </a:extLst>
          </p:cNvPr>
          <p:cNvSpPr txBox="1"/>
          <p:nvPr/>
        </p:nvSpPr>
        <p:spPr>
          <a:xfrm>
            <a:off x="9631683" y="6657945"/>
            <a:ext cx="2560316" cy="200055"/>
          </a:xfrm>
          <a:prstGeom prst="rect">
            <a:avLst/>
          </a:prstGeom>
          <a:solidFill>
            <a:srgbClr val="000000"/>
          </a:solidFill>
        </p:spPr>
        <p:txBody>
          <a:bodyPr wrap="none" rtlCol="0">
            <a:spAutoFit/>
          </a:bodyPr>
          <a:lstStyle/>
          <a:p>
            <a:pPr algn="r">
              <a:spcAft>
                <a:spcPts val="600"/>
              </a:spcAft>
            </a:pPr>
            <a:r>
              <a:rPr lang="it-IT" sz="700">
                <a:solidFill>
                  <a:srgbClr val="FFFFFF"/>
                </a:solidFill>
                <a:hlinkClick r:id="rId3" tooltip="https://donchisciottepodcast.it/2021/04/25/pnrr-atto-di-fede-o-contratto-e31/">
                  <a:extLst>
                    <a:ext uri="{A12FA001-AC4F-418D-AE19-62706E023703}">
                      <ahyp:hlinkClr xmlns:ahyp="http://schemas.microsoft.com/office/drawing/2018/hyperlinkcolor" val="tx"/>
                    </a:ext>
                  </a:extLst>
                </a:hlinkClick>
              </a:rPr>
              <a:t>Questa foto</a:t>
            </a:r>
            <a:r>
              <a:rPr lang="it-IT" sz="700">
                <a:solidFill>
                  <a:srgbClr val="FFFFFF"/>
                </a:solidFill>
              </a:rPr>
              <a:t> di Autore sconosciuto è concesso in licenza da </a:t>
            </a:r>
            <a:r>
              <a:rPr lang="it-IT" sz="700">
                <a:solidFill>
                  <a:srgbClr val="FFFFFF"/>
                </a:solidFill>
                <a:hlinkClick r:id="rId4" tooltip="https://creativecommons.org/licenses/by/3.0/">
                  <a:extLst>
                    <a:ext uri="{A12FA001-AC4F-418D-AE19-62706E023703}">
                      <ahyp:hlinkClr xmlns:ahyp="http://schemas.microsoft.com/office/drawing/2018/hyperlinkcolor" val="tx"/>
                    </a:ext>
                  </a:extLst>
                </a:hlinkClick>
              </a:rPr>
              <a:t>CC BY</a:t>
            </a:r>
            <a:endParaRPr lang="it-IT" sz="700">
              <a:solidFill>
                <a:srgbClr val="FFFFFF"/>
              </a:solidFill>
            </a:endParaRPr>
          </a:p>
        </p:txBody>
      </p:sp>
    </p:spTree>
    <p:extLst>
      <p:ext uri="{BB962C8B-B14F-4D97-AF65-F5344CB8AC3E}">
        <p14:creationId xmlns:p14="http://schemas.microsoft.com/office/powerpoint/2010/main" val="2609333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magine 4" descr="Immagine che contiene specchio&#10;&#10;Descrizione generata automaticamente">
            <a:extLst>
              <a:ext uri="{FF2B5EF4-FFF2-40B4-BE49-F238E27FC236}">
                <a16:creationId xmlns:a16="http://schemas.microsoft.com/office/drawing/2014/main" id="{01B78F0D-0841-4811-AFD3-86D486E06F32}"/>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24214" b="1"/>
          <a:stretch/>
        </p:blipFill>
        <p:spPr>
          <a:xfrm>
            <a:off x="1" y="10"/>
            <a:ext cx="9669642" cy="6857990"/>
          </a:xfrm>
          <a:prstGeom prst="rect">
            <a:avLst/>
          </a:prstGeom>
        </p:spPr>
      </p:pic>
      <p:sp>
        <p:nvSpPr>
          <p:cNvPr id="13" name="Rectangle 1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62BD3E8A-1435-4806-B429-431D0FD440C7}"/>
              </a:ext>
            </a:extLst>
          </p:cNvPr>
          <p:cNvSpPr>
            <a:spLocks noGrp="1"/>
          </p:cNvSpPr>
          <p:nvPr>
            <p:ph type="title"/>
          </p:nvPr>
        </p:nvSpPr>
        <p:spPr>
          <a:xfrm>
            <a:off x="7531610" y="365125"/>
            <a:ext cx="3822189" cy="1899912"/>
          </a:xfrm>
        </p:spPr>
        <p:txBody>
          <a:bodyPr>
            <a:normAutofit/>
          </a:bodyPr>
          <a:lstStyle/>
          <a:p>
            <a:r>
              <a:rPr lang="it-IT" sz="4000"/>
              <a:t>Esempio: Brescia Smart Lighting</a:t>
            </a:r>
          </a:p>
        </p:txBody>
      </p:sp>
      <p:sp>
        <p:nvSpPr>
          <p:cNvPr id="3" name="Segnaposto contenuto 2">
            <a:extLst>
              <a:ext uri="{FF2B5EF4-FFF2-40B4-BE49-F238E27FC236}">
                <a16:creationId xmlns:a16="http://schemas.microsoft.com/office/drawing/2014/main" id="{8C85A0F8-27ED-4ADC-A876-7DEE33A8F0B2}"/>
              </a:ext>
            </a:extLst>
          </p:cNvPr>
          <p:cNvSpPr>
            <a:spLocks noGrp="1"/>
          </p:cNvSpPr>
          <p:nvPr>
            <p:ph idx="1"/>
          </p:nvPr>
        </p:nvSpPr>
        <p:spPr>
          <a:xfrm>
            <a:off x="7531610" y="2434201"/>
            <a:ext cx="3822189" cy="3742762"/>
          </a:xfrm>
        </p:spPr>
        <p:txBody>
          <a:bodyPr>
            <a:normAutofit/>
          </a:bodyPr>
          <a:lstStyle/>
          <a:p>
            <a:r>
              <a:rPr lang="it-IT" sz="2000" dirty="0"/>
              <a:t>&gt;23000 punti illuminanti</a:t>
            </a:r>
          </a:p>
          <a:p>
            <a:r>
              <a:rPr lang="it-IT" sz="2000" dirty="0"/>
              <a:t>21 comuni</a:t>
            </a:r>
          </a:p>
          <a:p>
            <a:r>
              <a:rPr lang="it-IT" sz="2000" dirty="0"/>
              <a:t>43 milioni base asta</a:t>
            </a:r>
          </a:p>
          <a:p>
            <a:r>
              <a:rPr lang="it-IT" sz="2000" dirty="0"/>
              <a:t>8,8 milioni di investimenti</a:t>
            </a:r>
          </a:p>
          <a:p>
            <a:r>
              <a:rPr lang="it-IT" sz="2000" dirty="0"/>
              <a:t>70% risparmio energetico</a:t>
            </a:r>
          </a:p>
        </p:txBody>
      </p:sp>
      <p:sp>
        <p:nvSpPr>
          <p:cNvPr id="6" name="CasellaDiTesto 5">
            <a:extLst>
              <a:ext uri="{FF2B5EF4-FFF2-40B4-BE49-F238E27FC236}">
                <a16:creationId xmlns:a16="http://schemas.microsoft.com/office/drawing/2014/main" id="{B9112315-7E66-424E-B1AD-5B6715342F03}"/>
              </a:ext>
            </a:extLst>
          </p:cNvPr>
          <p:cNvSpPr txBox="1"/>
          <p:nvPr/>
        </p:nvSpPr>
        <p:spPr>
          <a:xfrm>
            <a:off x="6856052" y="6657945"/>
            <a:ext cx="2813591" cy="200055"/>
          </a:xfrm>
          <a:prstGeom prst="rect">
            <a:avLst/>
          </a:prstGeom>
          <a:solidFill>
            <a:srgbClr val="000000"/>
          </a:solidFill>
        </p:spPr>
        <p:txBody>
          <a:bodyPr wrap="none" rtlCol="0">
            <a:spAutoFit/>
          </a:bodyPr>
          <a:lstStyle/>
          <a:p>
            <a:pPr algn="r">
              <a:spcAft>
                <a:spcPts val="600"/>
              </a:spcAft>
            </a:pPr>
            <a:r>
              <a:rPr lang="it-IT" sz="700">
                <a:solidFill>
                  <a:srgbClr val="FFFFFF"/>
                </a:solidFill>
                <a:hlinkClick r:id="rId3" tooltip="https://www.lagazzettadiviareggio.it/massarosa/2018/05/massarosa-efficientamento-energetico-degli-impianti-termici-e-di-pubblica-illuminazione/">
                  <a:extLst>
                    <a:ext uri="{A12FA001-AC4F-418D-AE19-62706E023703}">
                      <ahyp:hlinkClr xmlns:ahyp="http://schemas.microsoft.com/office/drawing/2018/hyperlinkcolor" val="tx"/>
                    </a:ext>
                  </a:extLst>
                </a:hlinkClick>
              </a:rPr>
              <a:t>Questa foto</a:t>
            </a:r>
            <a:r>
              <a:rPr lang="it-IT" sz="700">
                <a:solidFill>
                  <a:srgbClr val="FFFFFF"/>
                </a:solidFill>
              </a:rPr>
              <a:t> di Autore sconosciuto è concesso in licenza da </a:t>
            </a:r>
            <a:r>
              <a:rPr lang="it-IT" sz="700">
                <a:solidFill>
                  <a:srgbClr val="FFFFFF"/>
                </a:solidFill>
                <a:hlinkClick r:id="rId4" tooltip="https://creativecommons.org/licenses/by-nc-sa/3.0/">
                  <a:extLst>
                    <a:ext uri="{A12FA001-AC4F-418D-AE19-62706E023703}">
                      <ahyp:hlinkClr xmlns:ahyp="http://schemas.microsoft.com/office/drawing/2018/hyperlinkcolor" val="tx"/>
                    </a:ext>
                  </a:extLst>
                </a:hlinkClick>
              </a:rPr>
              <a:t>CC BY-SA-NC</a:t>
            </a:r>
            <a:endParaRPr lang="it-IT" sz="700">
              <a:solidFill>
                <a:srgbClr val="FFFFFF"/>
              </a:solidFill>
            </a:endParaRPr>
          </a:p>
        </p:txBody>
      </p:sp>
    </p:spTree>
    <p:extLst>
      <p:ext uri="{BB962C8B-B14F-4D97-AF65-F5344CB8AC3E}">
        <p14:creationId xmlns:p14="http://schemas.microsoft.com/office/powerpoint/2010/main" val="3298291174"/>
      </p:ext>
    </p:extLst>
  </p:cSld>
  <p:clrMapOvr>
    <a:masterClrMapping/>
  </p:clrMapOvr>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443</Words>
  <Application>Microsoft Office PowerPoint</Application>
  <PresentationFormat>Widescreen</PresentationFormat>
  <Paragraphs>57</Paragraphs>
  <Slides>9</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9</vt:i4>
      </vt:variant>
    </vt:vector>
  </HeadingPairs>
  <TitlesOfParts>
    <vt:vector size="18" baseType="lpstr">
      <vt:lpstr>Arial</vt:lpstr>
      <vt:lpstr>BWHaasGrotesk-75Bold-Web</vt:lpstr>
      <vt:lpstr>Calibri</vt:lpstr>
      <vt:lpstr>Calibri Light</vt:lpstr>
      <vt:lpstr>Comfortaa</vt:lpstr>
      <vt:lpstr>inherit</vt:lpstr>
      <vt:lpstr>Montserrat</vt:lpstr>
      <vt:lpstr>PublicoText-Roman-Web</vt:lpstr>
      <vt:lpstr>1_Tema di Office</vt:lpstr>
      <vt:lpstr>LAB 3.2: CITTADINANZA DIGITALE (SMART CITIES E CITIZEN SCIENCE)</vt:lpstr>
      <vt:lpstr>Agenda</vt:lpstr>
      <vt:lpstr>Biblioteche e sostenibilità</vt:lpstr>
      <vt:lpstr>1) Sostenibilità ambientale</vt:lpstr>
      <vt:lpstr>Esempio: mobility</vt:lpstr>
      <vt:lpstr>2) Sostenibilità Sociale</vt:lpstr>
      <vt:lpstr>Winning Innovations From the Global Mayors Challenge Each selected city will receive $1 million and expert support to develop a program that provides solutions around sustainability, equity and inclusion</vt:lpstr>
      <vt:lpstr>3) Sostenibilità finanziaria</vt:lpstr>
      <vt:lpstr>Esempio: Brescia Smart Lighting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3.2: CITTADINANZA DIGITALE (SMART CITIES E CITIZEN SCIENCE)</dc:title>
  <dc:creator>Raffaele Gareri</dc:creator>
  <cp:lastModifiedBy>Raffaele Gareri</cp:lastModifiedBy>
  <cp:revision>1</cp:revision>
  <dcterms:created xsi:type="dcterms:W3CDTF">2022-02-05T13:50:31Z</dcterms:created>
  <dcterms:modified xsi:type="dcterms:W3CDTF">2022-02-07T07:58:03Z</dcterms:modified>
</cp:coreProperties>
</file>